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59" r:id="rId4"/>
    <p:sldId id="269" r:id="rId5"/>
    <p:sldId id="261" r:id="rId6"/>
    <p:sldId id="260" r:id="rId7"/>
    <p:sldId id="262" r:id="rId8"/>
    <p:sldId id="272" r:id="rId9"/>
    <p:sldId id="273" r:id="rId10"/>
    <p:sldId id="275" r:id="rId11"/>
    <p:sldId id="27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E3B01D-00B2-4FEE-B70D-23F0F1D49FC9}">
          <p14:sldIdLst>
            <p14:sldId id="256"/>
            <p14:sldId id="267"/>
            <p14:sldId id="259"/>
            <p14:sldId id="269"/>
            <p14:sldId id="261"/>
            <p14:sldId id="260"/>
            <p14:sldId id="262"/>
            <p14:sldId id="272"/>
            <p14:sldId id="273"/>
            <p14:sldId id="275"/>
          </p14:sldIdLst>
        </p14:section>
        <p14:section name="Раздел без заголовка" id="{584391BA-6BED-4427-84CF-1562B959E479}">
          <p14:sldIdLst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041" autoAdjust="0"/>
  </p:normalViewPr>
  <p:slideViewPr>
    <p:cSldViewPr snapToGrid="0">
      <p:cViewPr varScale="1">
        <p:scale>
          <a:sx n="93" d="100"/>
          <a:sy n="93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C:\Users\Sofia\Dropbox\&#1055;&#1086;&#1089;&#1090;&#1072;&#1085;&#1086;&#1074;&#1082;&#1072;%20&#1048;&#1042;\&#1048;&#1085;&#1092;&#1086;%20&#1087;&#1086;%20&#1082;&#1086;&#1084;&#1087;&#1072;&#1085;&#1080;&#1103;&#1084;_&#1101;&#1082;&#1079;&#1072;&#1084;&#1077;&#1085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C:\Users\Sofia\Dropbox\&#1055;&#1086;&#1089;&#1090;&#1072;&#1085;&#1086;&#1074;&#1082;&#1072;%20&#1048;&#1042;\&#1048;&#1085;&#1092;&#1086;%20&#1087;&#1086;%20&#1082;&#1086;&#1084;&#1087;&#1072;&#1085;&#1080;&#1103;&#1084;_&#1101;&#1082;&#1079;&#1072;&#1084;&#1077;&#1085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/C:\Users\Sofia\Dropbox\&#1055;&#1086;&#1089;&#1090;&#1072;&#1085;&#1086;&#1074;&#1082;&#1072;%20&#1048;&#1042;\&#1048;&#1085;&#1092;&#1086;%20&#1087;&#1086;%20&#1082;&#1086;&#1084;&#1087;&#1072;&#1085;&#1080;&#1103;&#1084;_&#1101;&#1082;&#1079;&#1072;&#1084;&#1077;&#1085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/C:\Users\Sofia\Dropbox\&#1055;&#1086;&#1089;&#1090;&#1072;&#1085;&#1086;&#1074;&#1082;&#1072;%20&#1048;&#1042;\&#1048;&#1085;&#1092;&#1086;%20&#1087;&#1086;%20&#1082;&#1086;&#1084;&#1087;&#1072;&#1085;&#1080;&#1103;&#1084;_&#1101;&#1082;&#1079;&#1072;&#1084;&#1077;&#1085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/C:\Users\Sofia\Dropbox\&#1055;&#1086;&#1089;&#1090;&#1072;&#1085;&#1086;&#1074;&#1082;&#1072;%20&#1048;&#1042;\&#1048;&#1085;&#1092;&#1086;%20&#1087;&#1086;%20&#1082;&#1086;&#1084;&#1087;&#1072;&#1085;&#1080;&#1103;&#1084;_&#1101;&#1082;&#1079;&#1072;&#1084;&#1077;&#1085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/C:\Users\Sofia\Dropbox\&#1055;&#1086;&#1089;&#1090;&#1072;&#1085;&#1086;&#1074;&#1082;&#1072;%20&#1048;&#1042;\&#1048;&#1085;&#1092;&#1086;%20&#1087;&#1086;%20&#1082;&#1086;&#1084;&#1087;&#1072;&#1085;&#1080;&#1103;&#1084;_&#1101;&#1082;&#1079;&#1072;&#1084;&#1077;&#108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Manufacturing</c:v>
                </c:pt>
                <c:pt idx="1">
                  <c:v>Energy &amp; Chemical</c:v>
                </c:pt>
                <c:pt idx="2">
                  <c:v>Construction &amp; Real Estate</c:v>
                </c:pt>
                <c:pt idx="3">
                  <c:v>Services</c:v>
                </c:pt>
                <c:pt idx="4">
                  <c:v>Trade &amp; Related Services</c:v>
                </c:pt>
                <c:pt idx="5">
                  <c:v>Finance &amp; Insurance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0.52</c:v>
                </c:pt>
                <c:pt idx="1">
                  <c:v>0.2</c:v>
                </c:pt>
                <c:pt idx="2">
                  <c:v>0.12</c:v>
                </c:pt>
                <c:pt idx="3">
                  <c:v>0.11</c:v>
                </c:pt>
                <c:pt idx="4">
                  <c:v>0.04</c:v>
                </c:pt>
                <c:pt idx="5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78153712"/>
        <c:axId val="778211184"/>
      </c:barChart>
      <c:catAx>
        <c:axId val="7781537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8211184"/>
        <c:crosses val="autoZero"/>
        <c:auto val="1"/>
        <c:lblAlgn val="ctr"/>
        <c:lblOffset val="100"/>
        <c:noMultiLvlLbl val="0"/>
      </c:catAx>
      <c:valAx>
        <c:axId val="77821118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778153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036994817113719"/>
                  <c:y val="0.11913511568956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Small</c:v>
                </c:pt>
                <c:pt idx="1">
                  <c:v>Medium</c:v>
                </c:pt>
                <c:pt idx="2">
                  <c:v>Large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0.07</c:v>
                </c:pt>
                <c:pt idx="1">
                  <c:v>0.11</c:v>
                </c:pt>
                <c:pt idx="2">
                  <c:v>0.82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612642169729"/>
          <c:y val="0.18573201814601"/>
          <c:w val="0.714108048993876"/>
          <c:h val="0.718678068126562"/>
        </c:manualLayout>
      </c:layout>
      <c:radarChart>
        <c:radarStyle val="marker"/>
        <c:varyColors val="0"/>
        <c:ser>
          <c:idx val="0"/>
          <c:order val="0"/>
          <c:tx>
            <c:strRef>
              <c:f>Лист3!$C$297</c:f>
              <c:strCache>
                <c:ptCount val="1"/>
                <c:pt idx="0">
                  <c:v>n = 889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Лист3!$D$296:$F$296</c:f>
              <c:strCache>
                <c:ptCount val="3"/>
                <c:pt idx="0">
                  <c:v>HC</c:v>
                </c:pt>
                <c:pt idx="1">
                  <c:v>SC</c:v>
                </c:pt>
                <c:pt idx="2">
                  <c:v>RC</c:v>
                </c:pt>
              </c:strCache>
            </c:strRef>
          </c:cat>
          <c:val>
            <c:numRef>
              <c:f>Лист3!$D$297:$F$297</c:f>
              <c:numCache>
                <c:formatCode>General</c:formatCode>
                <c:ptCount val="3"/>
                <c:pt idx="0">
                  <c:v>0.3687293</c:v>
                </c:pt>
                <c:pt idx="1">
                  <c:v>0.1117533</c:v>
                </c:pt>
                <c:pt idx="2">
                  <c:v>0.2470605</c:v>
                </c:pt>
              </c:numCache>
            </c:numRef>
          </c:val>
        </c:ser>
        <c:ser>
          <c:idx val="1"/>
          <c:order val="1"/>
          <c:tx>
            <c:strRef>
              <c:f>Лист3!$C$298</c:f>
              <c:strCache>
                <c:ptCount val="1"/>
                <c:pt idx="0">
                  <c:v>n = 2,677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Лист3!$D$296:$F$296</c:f>
              <c:strCache>
                <c:ptCount val="3"/>
                <c:pt idx="0">
                  <c:v>HC</c:v>
                </c:pt>
                <c:pt idx="1">
                  <c:v>SC</c:v>
                </c:pt>
                <c:pt idx="2">
                  <c:v>RC</c:v>
                </c:pt>
              </c:strCache>
            </c:strRef>
          </c:cat>
          <c:val>
            <c:numRef>
              <c:f>Лист3!$D$298:$F$298</c:f>
              <c:numCache>
                <c:formatCode>General</c:formatCode>
                <c:ptCount val="3"/>
                <c:pt idx="0">
                  <c:v>0.1405396</c:v>
                </c:pt>
                <c:pt idx="1">
                  <c:v>0.1033184</c:v>
                </c:pt>
                <c:pt idx="2">
                  <c:v>0.2887453</c:v>
                </c:pt>
              </c:numCache>
            </c:numRef>
          </c:val>
        </c:ser>
        <c:ser>
          <c:idx val="2"/>
          <c:order val="2"/>
          <c:tx>
            <c:strRef>
              <c:f>Лист3!$C$299</c:f>
              <c:strCache>
                <c:ptCount val="1"/>
                <c:pt idx="0">
                  <c:v>n = 3,205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Лист3!$D$296:$F$296</c:f>
              <c:strCache>
                <c:ptCount val="3"/>
                <c:pt idx="0">
                  <c:v>HC</c:v>
                </c:pt>
                <c:pt idx="1">
                  <c:v>SC</c:v>
                </c:pt>
                <c:pt idx="2">
                  <c:v>RC</c:v>
                </c:pt>
              </c:strCache>
            </c:strRef>
          </c:cat>
          <c:val>
            <c:numRef>
              <c:f>Лист3!$D$299:$F$299</c:f>
              <c:numCache>
                <c:formatCode>General</c:formatCode>
                <c:ptCount val="3"/>
                <c:pt idx="0">
                  <c:v>0.1503017</c:v>
                </c:pt>
                <c:pt idx="1">
                  <c:v>0.0662093</c:v>
                </c:pt>
                <c:pt idx="2">
                  <c:v>0.1406639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6839104"/>
        <c:axId val="776841584"/>
      </c:radarChart>
      <c:catAx>
        <c:axId val="77683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6841584"/>
        <c:crosses val="autoZero"/>
        <c:auto val="1"/>
        <c:lblAlgn val="ctr"/>
        <c:lblOffset val="100"/>
        <c:noMultiLvlLbl val="0"/>
      </c:catAx>
      <c:valAx>
        <c:axId val="77684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6839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Лист4!$V$120</c:f>
              <c:strCache>
                <c:ptCount val="1"/>
                <c:pt idx="0">
                  <c:v>Cluster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Лист4!$U$121:$U$126</c:f>
              <c:strCache>
                <c:ptCount val="6"/>
                <c:pt idx="0">
                  <c:v>Mining</c:v>
                </c:pt>
                <c:pt idx="1">
                  <c:v>Electricity, gas and water </c:v>
                </c:pt>
                <c:pt idx="2">
                  <c:v>Development</c:v>
                </c:pt>
                <c:pt idx="3">
                  <c:v>Research and development</c:v>
                </c:pt>
                <c:pt idx="4">
                  <c:v>Transport equipment </c:v>
                </c:pt>
                <c:pt idx="5">
                  <c:v>Metal products</c:v>
                </c:pt>
              </c:strCache>
            </c:strRef>
          </c:cat>
          <c:val>
            <c:numRef>
              <c:f>Лист4!$V$121:$V$126</c:f>
              <c:numCache>
                <c:formatCode>0.0%</c:formatCode>
                <c:ptCount val="6"/>
                <c:pt idx="0">
                  <c:v>0.128233970753656</c:v>
                </c:pt>
                <c:pt idx="1">
                  <c:v>0.116985376827897</c:v>
                </c:pt>
                <c:pt idx="2">
                  <c:v>0.114735658042745</c:v>
                </c:pt>
                <c:pt idx="3">
                  <c:v>0.102362204724409</c:v>
                </c:pt>
                <c:pt idx="4">
                  <c:v>0.0731158605174353</c:v>
                </c:pt>
                <c:pt idx="5">
                  <c:v>0.0393700787401575</c:v>
                </c:pt>
              </c:numCache>
            </c:numRef>
          </c:val>
        </c:ser>
        <c:ser>
          <c:idx val="1"/>
          <c:order val="1"/>
          <c:tx>
            <c:strRef>
              <c:f>Лист4!$W$120</c:f>
              <c:strCache>
                <c:ptCount val="1"/>
                <c:pt idx="0">
                  <c:v>Cluster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Лист4!$U$121:$U$126</c:f>
              <c:strCache>
                <c:ptCount val="6"/>
                <c:pt idx="0">
                  <c:v>Mining</c:v>
                </c:pt>
                <c:pt idx="1">
                  <c:v>Electricity, gas and water </c:v>
                </c:pt>
                <c:pt idx="2">
                  <c:v>Development</c:v>
                </c:pt>
                <c:pt idx="3">
                  <c:v>Research and development</c:v>
                </c:pt>
                <c:pt idx="4">
                  <c:v>Transport equipment </c:v>
                </c:pt>
                <c:pt idx="5">
                  <c:v>Metal products</c:v>
                </c:pt>
              </c:strCache>
            </c:strRef>
          </c:cat>
          <c:val>
            <c:numRef>
              <c:f>Лист4!$W$121:$W$126</c:f>
              <c:numCache>
                <c:formatCode>0.0%</c:formatCode>
                <c:ptCount val="6"/>
                <c:pt idx="0">
                  <c:v>0.0542901716068643</c:v>
                </c:pt>
                <c:pt idx="1">
                  <c:v>0.201248049921997</c:v>
                </c:pt>
                <c:pt idx="2">
                  <c:v>0.112324492979719</c:v>
                </c:pt>
                <c:pt idx="3">
                  <c:v>0.0249609984399376</c:v>
                </c:pt>
                <c:pt idx="4">
                  <c:v>0.0627145085803432</c:v>
                </c:pt>
                <c:pt idx="5">
                  <c:v>0.0505460218408736</c:v>
                </c:pt>
              </c:numCache>
            </c:numRef>
          </c:val>
        </c:ser>
        <c:ser>
          <c:idx val="2"/>
          <c:order val="2"/>
          <c:tx>
            <c:strRef>
              <c:f>Лист4!$X$120</c:f>
              <c:strCache>
                <c:ptCount val="1"/>
                <c:pt idx="0">
                  <c:v>Cluster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Лист4!$U$121:$U$126</c:f>
              <c:strCache>
                <c:ptCount val="6"/>
                <c:pt idx="0">
                  <c:v>Mining</c:v>
                </c:pt>
                <c:pt idx="1">
                  <c:v>Electricity, gas and water </c:v>
                </c:pt>
                <c:pt idx="2">
                  <c:v>Development</c:v>
                </c:pt>
                <c:pt idx="3">
                  <c:v>Research and development</c:v>
                </c:pt>
                <c:pt idx="4">
                  <c:v>Transport equipment </c:v>
                </c:pt>
                <c:pt idx="5">
                  <c:v>Metal products</c:v>
                </c:pt>
              </c:strCache>
            </c:strRef>
          </c:cat>
          <c:val>
            <c:numRef>
              <c:f>Лист4!$X$121:$X$126</c:f>
              <c:numCache>
                <c:formatCode>0.0%</c:formatCode>
                <c:ptCount val="6"/>
                <c:pt idx="0">
                  <c:v>0.0366081434441539</c:v>
                </c:pt>
                <c:pt idx="1">
                  <c:v>0.0874112812850205</c:v>
                </c:pt>
                <c:pt idx="2">
                  <c:v>0.0470676129996265</c:v>
                </c:pt>
                <c:pt idx="3">
                  <c:v>0.0153156518490848</c:v>
                </c:pt>
                <c:pt idx="4">
                  <c:v>0.112812850205454</c:v>
                </c:pt>
                <c:pt idx="5">
                  <c:v>0.11804258498319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76869472"/>
        <c:axId val="776872224"/>
      </c:barChart>
      <c:catAx>
        <c:axId val="7768694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6872224"/>
        <c:crosses val="autoZero"/>
        <c:auto val="1"/>
        <c:lblAlgn val="ctr"/>
        <c:lblOffset val="100"/>
        <c:noMultiLvlLbl val="0"/>
      </c:catAx>
      <c:valAx>
        <c:axId val="776872224"/>
        <c:scaling>
          <c:orientation val="minMax"/>
        </c:scaling>
        <c:delete val="0"/>
        <c:axPos val="t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6869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646094654601"/>
          <c:y val="0.243847879367357"/>
          <c:w val="0.628858267716535"/>
          <c:h val="0.64082738711623"/>
        </c:manualLayout>
      </c:layout>
      <c:radarChart>
        <c:radarStyle val="marker"/>
        <c:varyColors val="0"/>
        <c:ser>
          <c:idx val="0"/>
          <c:order val="0"/>
          <c:tx>
            <c:strRef>
              <c:f>Лист3!$C$344</c:f>
              <c:strCache>
                <c:ptCount val="1"/>
                <c:pt idx="0">
                  <c:v>n = 1,634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Лист3!$D$343:$F$343</c:f>
              <c:strCache>
                <c:ptCount val="3"/>
                <c:pt idx="0">
                  <c:v>HC</c:v>
                </c:pt>
                <c:pt idx="1">
                  <c:v>SC</c:v>
                </c:pt>
                <c:pt idx="2">
                  <c:v>RC</c:v>
                </c:pt>
              </c:strCache>
            </c:strRef>
          </c:cat>
          <c:val>
            <c:numRef>
              <c:f>Лист3!$D$344:$F$344</c:f>
              <c:numCache>
                <c:formatCode>General</c:formatCode>
                <c:ptCount val="3"/>
                <c:pt idx="0">
                  <c:v>0.2350103</c:v>
                </c:pt>
                <c:pt idx="1">
                  <c:v>0.1213176</c:v>
                </c:pt>
                <c:pt idx="2">
                  <c:v>0.2690621</c:v>
                </c:pt>
              </c:numCache>
            </c:numRef>
          </c:val>
        </c:ser>
        <c:ser>
          <c:idx val="1"/>
          <c:order val="1"/>
          <c:tx>
            <c:strRef>
              <c:f>Лист3!$C$345</c:f>
              <c:strCache>
                <c:ptCount val="1"/>
                <c:pt idx="0">
                  <c:v>n = 378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Лист3!$D$343:$F$343</c:f>
              <c:strCache>
                <c:ptCount val="3"/>
                <c:pt idx="0">
                  <c:v>HC</c:v>
                </c:pt>
                <c:pt idx="1">
                  <c:v>SC</c:v>
                </c:pt>
                <c:pt idx="2">
                  <c:v>RC</c:v>
                </c:pt>
              </c:strCache>
            </c:strRef>
          </c:cat>
          <c:val>
            <c:numRef>
              <c:f>Лист3!$D$345:$F$345</c:f>
              <c:numCache>
                <c:formatCode>General</c:formatCode>
                <c:ptCount val="3"/>
                <c:pt idx="0">
                  <c:v>0.4681285</c:v>
                </c:pt>
                <c:pt idx="1">
                  <c:v>0.1175299</c:v>
                </c:pt>
                <c:pt idx="2">
                  <c:v>0.2546073</c:v>
                </c:pt>
              </c:numCache>
            </c:numRef>
          </c:val>
        </c:ser>
        <c:ser>
          <c:idx val="2"/>
          <c:order val="2"/>
          <c:tx>
            <c:strRef>
              <c:f>Лист3!$C$346</c:f>
              <c:strCache>
                <c:ptCount val="1"/>
                <c:pt idx="0">
                  <c:v>n = 2,493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Лист3!$D$343:$F$343</c:f>
              <c:strCache>
                <c:ptCount val="3"/>
                <c:pt idx="0">
                  <c:v>HC</c:v>
                </c:pt>
                <c:pt idx="1">
                  <c:v>SC</c:v>
                </c:pt>
                <c:pt idx="2">
                  <c:v>RC</c:v>
                </c:pt>
              </c:strCache>
            </c:strRef>
          </c:cat>
          <c:val>
            <c:numRef>
              <c:f>Лист3!$D$346:$F$346</c:f>
              <c:numCache>
                <c:formatCode>General</c:formatCode>
                <c:ptCount val="3"/>
                <c:pt idx="0">
                  <c:v>0.1561386</c:v>
                </c:pt>
                <c:pt idx="1">
                  <c:v>0.0614744</c:v>
                </c:pt>
                <c:pt idx="2">
                  <c:v>0.1233939</c:v>
                </c:pt>
              </c:numCache>
            </c:numRef>
          </c:val>
        </c:ser>
        <c:ser>
          <c:idx val="3"/>
          <c:order val="3"/>
          <c:tx>
            <c:strRef>
              <c:f>Лист3!$C$347</c:f>
              <c:strCache>
                <c:ptCount val="1"/>
                <c:pt idx="0">
                  <c:v>n = 2,266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Лист3!$D$343:$F$343</c:f>
              <c:strCache>
                <c:ptCount val="3"/>
                <c:pt idx="0">
                  <c:v>HC</c:v>
                </c:pt>
                <c:pt idx="1">
                  <c:v>SC</c:v>
                </c:pt>
                <c:pt idx="2">
                  <c:v>RC</c:v>
                </c:pt>
              </c:strCache>
            </c:strRef>
          </c:cat>
          <c:val>
            <c:numRef>
              <c:f>Лист3!$D$347:$F$347</c:f>
              <c:numCache>
                <c:formatCode>General</c:formatCode>
                <c:ptCount val="3"/>
                <c:pt idx="0">
                  <c:v>0.1039404</c:v>
                </c:pt>
                <c:pt idx="1">
                  <c:v>0.084827</c:v>
                </c:pt>
                <c:pt idx="2">
                  <c:v>0.264751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8153008"/>
        <c:axId val="738155296"/>
      </c:radarChart>
      <c:catAx>
        <c:axId val="73815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38155296"/>
        <c:crosses val="autoZero"/>
        <c:auto val="1"/>
        <c:lblAlgn val="ctr"/>
        <c:lblOffset val="100"/>
        <c:noMultiLvlLbl val="0"/>
      </c:catAx>
      <c:valAx>
        <c:axId val="738155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38153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Лист4!$Z$149</c:f>
              <c:strCache>
                <c:ptCount val="1"/>
                <c:pt idx="0">
                  <c:v>Cluster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Лист4!$Y$150:$Y$155</c:f>
              <c:strCache>
                <c:ptCount val="6"/>
                <c:pt idx="0">
                  <c:v>Development</c:v>
                </c:pt>
                <c:pt idx="1">
                  <c:v>Mining</c:v>
                </c:pt>
                <c:pt idx="2">
                  <c:v>Electricity, gas and water </c:v>
                </c:pt>
                <c:pt idx="3">
                  <c:v>Transport equipment </c:v>
                </c:pt>
                <c:pt idx="4">
                  <c:v>Metal products</c:v>
                </c:pt>
                <c:pt idx="5">
                  <c:v>Machinery and equipment</c:v>
                </c:pt>
              </c:strCache>
            </c:strRef>
          </c:cat>
          <c:val>
            <c:numRef>
              <c:f>Лист4!$Z$150:$Z$155</c:f>
              <c:numCache>
                <c:formatCode>0%</c:formatCode>
                <c:ptCount val="6"/>
                <c:pt idx="0">
                  <c:v>0.158730158730159</c:v>
                </c:pt>
                <c:pt idx="1">
                  <c:v>0.148148148148148</c:v>
                </c:pt>
                <c:pt idx="2">
                  <c:v>0.0952380952380952</c:v>
                </c:pt>
                <c:pt idx="3">
                  <c:v>0.0925925925925926</c:v>
                </c:pt>
                <c:pt idx="4">
                  <c:v>0.0317460317460317</c:v>
                </c:pt>
                <c:pt idx="5">
                  <c:v>0.0158730158730159</c:v>
                </c:pt>
              </c:numCache>
            </c:numRef>
          </c:val>
        </c:ser>
        <c:ser>
          <c:idx val="1"/>
          <c:order val="1"/>
          <c:tx>
            <c:strRef>
              <c:f>Лист4!$AA$149</c:f>
              <c:strCache>
                <c:ptCount val="1"/>
                <c:pt idx="0">
                  <c:v>Cluster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Лист4!$Y$150:$Y$155</c:f>
              <c:strCache>
                <c:ptCount val="6"/>
                <c:pt idx="0">
                  <c:v>Development</c:v>
                </c:pt>
                <c:pt idx="1">
                  <c:v>Mining</c:v>
                </c:pt>
                <c:pt idx="2">
                  <c:v>Electricity, gas and water </c:v>
                </c:pt>
                <c:pt idx="3">
                  <c:v>Transport equipment </c:v>
                </c:pt>
                <c:pt idx="4">
                  <c:v>Metal products</c:v>
                </c:pt>
                <c:pt idx="5">
                  <c:v>Machinery and equipment</c:v>
                </c:pt>
              </c:strCache>
            </c:strRef>
          </c:cat>
          <c:val>
            <c:numRef>
              <c:f>Лист4!$AA$150:$AA$155</c:f>
              <c:numCache>
                <c:formatCode>0%</c:formatCode>
                <c:ptCount val="6"/>
                <c:pt idx="0">
                  <c:v>0.0495716034271726</c:v>
                </c:pt>
                <c:pt idx="1">
                  <c:v>0.0813953488372093</c:v>
                </c:pt>
                <c:pt idx="2">
                  <c:v>0.0979192166462668</c:v>
                </c:pt>
                <c:pt idx="3">
                  <c:v>0.115667074663403</c:v>
                </c:pt>
                <c:pt idx="4">
                  <c:v>0.103427172582619</c:v>
                </c:pt>
                <c:pt idx="5">
                  <c:v>0.0642594859241126</c:v>
                </c:pt>
              </c:numCache>
            </c:numRef>
          </c:val>
        </c:ser>
        <c:ser>
          <c:idx val="2"/>
          <c:order val="2"/>
          <c:tx>
            <c:strRef>
              <c:f>Лист4!$AB$149</c:f>
              <c:strCache>
                <c:ptCount val="1"/>
                <c:pt idx="0">
                  <c:v>Cluster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Лист4!$Y$150:$Y$155</c:f>
              <c:strCache>
                <c:ptCount val="6"/>
                <c:pt idx="0">
                  <c:v>Development</c:v>
                </c:pt>
                <c:pt idx="1">
                  <c:v>Mining</c:v>
                </c:pt>
                <c:pt idx="2">
                  <c:v>Electricity, gas and water </c:v>
                </c:pt>
                <c:pt idx="3">
                  <c:v>Transport equipment </c:v>
                </c:pt>
                <c:pt idx="4">
                  <c:v>Metal products</c:v>
                </c:pt>
                <c:pt idx="5">
                  <c:v>Machinery and equipment</c:v>
                </c:pt>
              </c:strCache>
            </c:strRef>
          </c:cat>
          <c:val>
            <c:numRef>
              <c:f>Лист4!$AB$150:$AB$155</c:f>
              <c:numCache>
                <c:formatCode>0%</c:formatCode>
                <c:ptCount val="6"/>
                <c:pt idx="0">
                  <c:v>0.0573698146513681</c:v>
                </c:pt>
                <c:pt idx="1">
                  <c:v>0.0238305383936452</c:v>
                </c:pt>
                <c:pt idx="2">
                  <c:v>0.11738746690203</c:v>
                </c:pt>
                <c:pt idx="3">
                  <c:v>0.103706972639011</c:v>
                </c:pt>
                <c:pt idx="4">
                  <c:v>0.0953221535745807</c:v>
                </c:pt>
                <c:pt idx="5">
                  <c:v>0.116063548102383</c:v>
                </c:pt>
              </c:numCache>
            </c:numRef>
          </c:val>
        </c:ser>
        <c:ser>
          <c:idx val="3"/>
          <c:order val="3"/>
          <c:tx>
            <c:strRef>
              <c:f>Лист4!$AC$149</c:f>
              <c:strCache>
                <c:ptCount val="1"/>
                <c:pt idx="0">
                  <c:v>Cluster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Лист4!$Y$150:$Y$155</c:f>
              <c:strCache>
                <c:ptCount val="6"/>
                <c:pt idx="0">
                  <c:v>Development</c:v>
                </c:pt>
                <c:pt idx="1">
                  <c:v>Mining</c:v>
                </c:pt>
                <c:pt idx="2">
                  <c:v>Electricity, gas and water </c:v>
                </c:pt>
                <c:pt idx="3">
                  <c:v>Transport equipment </c:v>
                </c:pt>
                <c:pt idx="4">
                  <c:v>Metal products</c:v>
                </c:pt>
                <c:pt idx="5">
                  <c:v>Machinery and equipment</c:v>
                </c:pt>
              </c:strCache>
            </c:strRef>
          </c:cat>
          <c:val>
            <c:numRef>
              <c:f>Лист4!$AC$150:$AC$155</c:f>
              <c:numCache>
                <c:formatCode>0%</c:formatCode>
                <c:ptCount val="6"/>
                <c:pt idx="0">
                  <c:v>0.127156036903329</c:v>
                </c:pt>
                <c:pt idx="1">
                  <c:v>0.0573606097071801</c:v>
                </c:pt>
                <c:pt idx="2">
                  <c:v>0.208985158443642</c:v>
                </c:pt>
                <c:pt idx="3">
                  <c:v>0.0437224227837946</c:v>
                </c:pt>
                <c:pt idx="4">
                  <c:v>0.0465302847974328</c:v>
                </c:pt>
                <c:pt idx="5">
                  <c:v>0.0513437625350983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18620544"/>
        <c:axId val="818623808"/>
      </c:barChart>
      <c:catAx>
        <c:axId val="818620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8623808"/>
        <c:crosses val="autoZero"/>
        <c:auto val="1"/>
        <c:lblAlgn val="ctr"/>
        <c:lblOffset val="100"/>
        <c:noMultiLvlLbl val="0"/>
      </c:catAx>
      <c:valAx>
        <c:axId val="818623808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8620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890427522615"/>
          <c:y val="0.190533184822576"/>
          <c:w val="0.531820720983892"/>
          <c:h val="0.666251344653344"/>
        </c:manualLayout>
      </c:layout>
      <c:radarChart>
        <c:radarStyle val="marker"/>
        <c:varyColors val="0"/>
        <c:ser>
          <c:idx val="0"/>
          <c:order val="0"/>
          <c:tx>
            <c:strRef>
              <c:f>Лист3!$C$372</c:f>
              <c:strCache>
                <c:ptCount val="1"/>
                <c:pt idx="0">
                  <c:v>n = 1,112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Лист3!$D$371:$F$371</c:f>
              <c:strCache>
                <c:ptCount val="3"/>
                <c:pt idx="0">
                  <c:v>HC</c:v>
                </c:pt>
                <c:pt idx="1">
                  <c:v>SC</c:v>
                </c:pt>
                <c:pt idx="2">
                  <c:v>RC</c:v>
                </c:pt>
              </c:strCache>
            </c:strRef>
          </c:cat>
          <c:val>
            <c:numRef>
              <c:f>Лист3!$D$372:$F$372</c:f>
              <c:numCache>
                <c:formatCode>General</c:formatCode>
                <c:ptCount val="3"/>
                <c:pt idx="0">
                  <c:v>0.1919862</c:v>
                </c:pt>
                <c:pt idx="1">
                  <c:v>0.1394886</c:v>
                </c:pt>
                <c:pt idx="2">
                  <c:v>0.3320457</c:v>
                </c:pt>
              </c:numCache>
            </c:numRef>
          </c:val>
        </c:ser>
        <c:ser>
          <c:idx val="1"/>
          <c:order val="1"/>
          <c:tx>
            <c:strRef>
              <c:f>Лист3!$C$373</c:f>
              <c:strCache>
                <c:ptCount val="1"/>
                <c:pt idx="0">
                  <c:v>n = 349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Лист3!$D$371:$F$371</c:f>
              <c:strCache>
                <c:ptCount val="3"/>
                <c:pt idx="0">
                  <c:v>HC</c:v>
                </c:pt>
                <c:pt idx="1">
                  <c:v>SC</c:v>
                </c:pt>
                <c:pt idx="2">
                  <c:v>RC</c:v>
                </c:pt>
              </c:strCache>
            </c:strRef>
          </c:cat>
          <c:val>
            <c:numRef>
              <c:f>Лист3!$D$373:$F$373</c:f>
              <c:numCache>
                <c:formatCode>General</c:formatCode>
                <c:ptCount val="3"/>
                <c:pt idx="0">
                  <c:v>0.4743959</c:v>
                </c:pt>
                <c:pt idx="1">
                  <c:v>0.1246589</c:v>
                </c:pt>
                <c:pt idx="2">
                  <c:v>0.2744462</c:v>
                </c:pt>
              </c:numCache>
            </c:numRef>
          </c:val>
        </c:ser>
        <c:ser>
          <c:idx val="2"/>
          <c:order val="2"/>
          <c:tx>
            <c:strRef>
              <c:f>Лист3!$C$374</c:f>
              <c:strCache>
                <c:ptCount val="1"/>
                <c:pt idx="0">
                  <c:v>n = 1,384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Лист3!$D$371:$F$371</c:f>
              <c:strCache>
                <c:ptCount val="3"/>
                <c:pt idx="0">
                  <c:v>HC</c:v>
                </c:pt>
                <c:pt idx="1">
                  <c:v>SC</c:v>
                </c:pt>
                <c:pt idx="2">
                  <c:v>RC</c:v>
                </c:pt>
              </c:strCache>
            </c:strRef>
          </c:cat>
          <c:val>
            <c:numRef>
              <c:f>Лист3!$D$374:$F$374</c:f>
              <c:numCache>
                <c:formatCode>General</c:formatCode>
                <c:ptCount val="3"/>
                <c:pt idx="0">
                  <c:v>0.2499353</c:v>
                </c:pt>
                <c:pt idx="1">
                  <c:v>0.0807331</c:v>
                </c:pt>
                <c:pt idx="2">
                  <c:v>0.1822414</c:v>
                </c:pt>
              </c:numCache>
            </c:numRef>
          </c:val>
        </c:ser>
        <c:ser>
          <c:idx val="3"/>
          <c:order val="3"/>
          <c:tx>
            <c:strRef>
              <c:f>Лист3!$C$375</c:f>
              <c:strCache>
                <c:ptCount val="1"/>
                <c:pt idx="0">
                  <c:v>n = 2,161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Лист3!$D$371:$F$371</c:f>
              <c:strCache>
                <c:ptCount val="3"/>
                <c:pt idx="0">
                  <c:v>HC</c:v>
                </c:pt>
                <c:pt idx="1">
                  <c:v>SC</c:v>
                </c:pt>
                <c:pt idx="2">
                  <c:v>RC</c:v>
                </c:pt>
              </c:strCache>
            </c:strRef>
          </c:cat>
          <c:val>
            <c:numRef>
              <c:f>Лист3!$D$375:$F$375</c:f>
              <c:numCache>
                <c:formatCode>General</c:formatCode>
                <c:ptCount val="3"/>
                <c:pt idx="0">
                  <c:v>0.1048797</c:v>
                </c:pt>
                <c:pt idx="1">
                  <c:v>0.0800562</c:v>
                </c:pt>
                <c:pt idx="2">
                  <c:v>0.2446438</c:v>
                </c:pt>
              </c:numCache>
            </c:numRef>
          </c:val>
        </c:ser>
        <c:ser>
          <c:idx val="4"/>
          <c:order val="4"/>
          <c:tx>
            <c:strRef>
              <c:f>Лист3!$C$376</c:f>
              <c:strCache>
                <c:ptCount val="1"/>
                <c:pt idx="0">
                  <c:v>n = 1,765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Лист3!$D$371:$F$371</c:f>
              <c:strCache>
                <c:ptCount val="3"/>
                <c:pt idx="0">
                  <c:v>HC</c:v>
                </c:pt>
                <c:pt idx="1">
                  <c:v>SC</c:v>
                </c:pt>
                <c:pt idx="2">
                  <c:v>RC</c:v>
                </c:pt>
              </c:strCache>
            </c:strRef>
          </c:cat>
          <c:val>
            <c:numRef>
              <c:f>Лист3!$D$376:$F$376</c:f>
              <c:numCache>
                <c:formatCode>General</c:formatCode>
                <c:ptCount val="3"/>
                <c:pt idx="0">
                  <c:v>0.1326535</c:v>
                </c:pt>
                <c:pt idx="1">
                  <c:v>0.0593652</c:v>
                </c:pt>
                <c:pt idx="2">
                  <c:v>0.1119106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8665968"/>
        <c:axId val="818668720"/>
      </c:radarChart>
      <c:catAx>
        <c:axId val="81866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8668720"/>
        <c:crosses val="autoZero"/>
        <c:auto val="1"/>
        <c:lblAlgn val="ctr"/>
        <c:lblOffset val="100"/>
        <c:noMultiLvlLbl val="0"/>
      </c:catAx>
      <c:valAx>
        <c:axId val="81866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8665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96527199022"/>
          <c:y val="0.173904066432083"/>
          <c:w val="0.493930432118215"/>
          <c:h val="0.689921906976936"/>
        </c:manualLayout>
      </c:layout>
      <c:radarChart>
        <c:radarStyle val="marker"/>
        <c:varyColors val="0"/>
        <c:ser>
          <c:idx val="0"/>
          <c:order val="0"/>
          <c:tx>
            <c:strRef>
              <c:f>Лист3!$C$318</c:f>
              <c:strCache>
                <c:ptCount val="1"/>
                <c:pt idx="0">
                  <c:v>n = 5,015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Лист3!$D$317:$F$317</c:f>
              <c:strCache>
                <c:ptCount val="3"/>
                <c:pt idx="0">
                  <c:v>HC</c:v>
                </c:pt>
                <c:pt idx="1">
                  <c:v>SC</c:v>
                </c:pt>
                <c:pt idx="2">
                  <c:v>RC</c:v>
                </c:pt>
              </c:strCache>
            </c:strRef>
          </c:cat>
          <c:val>
            <c:numRef>
              <c:f>Лист3!$D$318:$F$318</c:f>
              <c:numCache>
                <c:formatCode>General</c:formatCode>
                <c:ptCount val="3"/>
                <c:pt idx="0">
                  <c:v>0.133399</c:v>
                </c:pt>
                <c:pt idx="1">
                  <c:v>0.0754789</c:v>
                </c:pt>
                <c:pt idx="2">
                  <c:v>0.1921666</c:v>
                </c:pt>
              </c:numCache>
            </c:numRef>
          </c:val>
        </c:ser>
        <c:ser>
          <c:idx val="1"/>
          <c:order val="1"/>
          <c:tx>
            <c:strRef>
              <c:f>Лист3!$C$319</c:f>
              <c:strCache>
                <c:ptCount val="1"/>
                <c:pt idx="0">
                  <c:v>n = 1,756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Лист3!$D$317:$F$317</c:f>
              <c:strCache>
                <c:ptCount val="3"/>
                <c:pt idx="0">
                  <c:v>HC</c:v>
                </c:pt>
                <c:pt idx="1">
                  <c:v>SC</c:v>
                </c:pt>
                <c:pt idx="2">
                  <c:v>RC</c:v>
                </c:pt>
              </c:strCache>
            </c:strRef>
          </c:cat>
          <c:val>
            <c:numRef>
              <c:f>Лист3!$D$319:$F$319</c:f>
              <c:numCache>
                <c:formatCode>General</c:formatCode>
                <c:ptCount val="3"/>
                <c:pt idx="0">
                  <c:v>0.2942744</c:v>
                </c:pt>
                <c:pt idx="1">
                  <c:v>0.1193658</c:v>
                </c:pt>
                <c:pt idx="2">
                  <c:v>0.2731893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8687728"/>
        <c:axId val="818690480"/>
      </c:radarChart>
      <c:catAx>
        <c:axId val="81868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8690480"/>
        <c:crosses val="autoZero"/>
        <c:auto val="1"/>
        <c:lblAlgn val="ctr"/>
        <c:lblOffset val="100"/>
        <c:noMultiLvlLbl val="0"/>
      </c:catAx>
      <c:valAx>
        <c:axId val="818690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8687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C5E07F-27C7-487B-8A9D-8285654026AB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C12601-639A-43C7-A10D-7535190F5FB8}">
      <dgm:prSet phldrT="[Текст]" custT="1"/>
      <dgm:spPr/>
      <dgm:t>
        <a:bodyPr/>
        <a:lstStyle/>
        <a:p>
          <a:r>
            <a:rPr lang="en-US" sz="2800" dirty="0" smtClean="0"/>
            <a:t>Strategy as a source of companies’ profiles</a:t>
          </a:r>
          <a:endParaRPr lang="ru-RU" sz="2800" dirty="0"/>
        </a:p>
      </dgm:t>
    </dgm:pt>
    <dgm:pt modelId="{FBCE7F81-01ED-477D-A072-113CF68703B1}" type="parTrans" cxnId="{5284F09C-9A8C-4753-BBBD-DFFC07FCA051}">
      <dgm:prSet/>
      <dgm:spPr/>
      <dgm:t>
        <a:bodyPr/>
        <a:lstStyle/>
        <a:p>
          <a:endParaRPr lang="ru-RU" sz="2000"/>
        </a:p>
      </dgm:t>
    </dgm:pt>
    <dgm:pt modelId="{116399BE-0A04-4EE5-A467-CABDE1472130}" type="sibTrans" cxnId="{5284F09C-9A8C-4753-BBBD-DFFC07FCA051}">
      <dgm:prSet custT="1"/>
      <dgm:spPr/>
      <dgm:t>
        <a:bodyPr/>
        <a:lstStyle/>
        <a:p>
          <a:endParaRPr lang="ru-RU" sz="2000"/>
        </a:p>
      </dgm:t>
    </dgm:pt>
    <dgm:pt modelId="{1AF5C8FA-9702-4FCC-A91C-ED0AACFC8D6C}">
      <dgm:prSet phldrT="[Текст]" custT="1"/>
      <dgm:spPr/>
      <dgm:t>
        <a:bodyPr/>
        <a:lstStyle/>
        <a:p>
          <a:r>
            <a:rPr lang="en-US" sz="2800" dirty="0" smtClean="0"/>
            <a:t>Strategic use of intangibles</a:t>
          </a:r>
          <a:endParaRPr lang="ru-RU" sz="2800" dirty="0"/>
        </a:p>
      </dgm:t>
    </dgm:pt>
    <dgm:pt modelId="{137481E9-2BD3-40FD-92E0-482A413048E7}" type="parTrans" cxnId="{B0390A46-28D7-4E66-B075-2E4874881033}">
      <dgm:prSet/>
      <dgm:spPr/>
      <dgm:t>
        <a:bodyPr/>
        <a:lstStyle/>
        <a:p>
          <a:endParaRPr lang="ru-RU" sz="2000"/>
        </a:p>
      </dgm:t>
    </dgm:pt>
    <dgm:pt modelId="{157C4E95-D983-4EDC-967F-9D1056DAC78B}" type="sibTrans" cxnId="{B0390A46-28D7-4E66-B075-2E4874881033}">
      <dgm:prSet custT="1"/>
      <dgm:spPr/>
      <dgm:t>
        <a:bodyPr/>
        <a:lstStyle/>
        <a:p>
          <a:endParaRPr lang="ru-RU" sz="2000"/>
        </a:p>
      </dgm:t>
    </dgm:pt>
    <dgm:pt modelId="{D2902C3D-1BE3-4AA8-A02F-A6D1EDAE6C6E}">
      <dgm:prSet phldrT="[Текст]" custT="1"/>
      <dgm:spPr/>
      <dgm:t>
        <a:bodyPr/>
        <a:lstStyle/>
        <a:p>
          <a:r>
            <a:rPr lang="en-US" sz="2800" dirty="0" smtClean="0"/>
            <a:t>Competitive advantage and growth of company’s value</a:t>
          </a:r>
          <a:endParaRPr lang="ru-RU" sz="2800" dirty="0"/>
        </a:p>
      </dgm:t>
    </dgm:pt>
    <dgm:pt modelId="{F4401458-91B0-4CDC-9AD2-6B7CE8C1E4C0}" type="parTrans" cxnId="{C004984B-67D6-4981-8DDD-5C4B749B445E}">
      <dgm:prSet/>
      <dgm:spPr/>
      <dgm:t>
        <a:bodyPr/>
        <a:lstStyle/>
        <a:p>
          <a:endParaRPr lang="ru-RU" sz="2000"/>
        </a:p>
      </dgm:t>
    </dgm:pt>
    <dgm:pt modelId="{9E44A8F7-C75D-4FC5-838F-E653DABA3833}" type="sibTrans" cxnId="{C004984B-67D6-4981-8DDD-5C4B749B445E}">
      <dgm:prSet/>
      <dgm:spPr/>
      <dgm:t>
        <a:bodyPr/>
        <a:lstStyle/>
        <a:p>
          <a:endParaRPr lang="ru-RU" sz="2000"/>
        </a:p>
      </dgm:t>
    </dgm:pt>
    <dgm:pt modelId="{3506FB59-56F0-4BE1-ABF7-8DDD3FA5FCBE}" type="pres">
      <dgm:prSet presAssocID="{90C5E07F-27C7-487B-8A9D-8285654026A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8B6624-E01C-4A7A-A69F-56C024DFB113}" type="pres">
      <dgm:prSet presAssocID="{4DC12601-639A-43C7-A10D-7535190F5FB8}" presName="node" presStyleLbl="node1" presStyleIdx="0" presStyleCnt="3" custScaleY="143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C87D7-A00A-4994-87A8-25CABAD500A7}" type="pres">
      <dgm:prSet presAssocID="{116399BE-0A04-4EE5-A467-CABDE1472130}" presName="sibTrans" presStyleLbl="sibTrans2D1" presStyleIdx="0" presStyleCnt="2" custFlipHor="0"/>
      <dgm:spPr/>
      <dgm:t>
        <a:bodyPr/>
        <a:lstStyle/>
        <a:p>
          <a:endParaRPr lang="ru-RU"/>
        </a:p>
      </dgm:t>
    </dgm:pt>
    <dgm:pt modelId="{68198F12-F61E-4D5D-BF11-8518CACD0F81}" type="pres">
      <dgm:prSet presAssocID="{116399BE-0A04-4EE5-A467-CABDE1472130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BB218B4B-FCC6-45CD-B28D-D10FC8C7E423}" type="pres">
      <dgm:prSet presAssocID="{1AF5C8FA-9702-4FCC-A91C-ED0AACFC8D6C}" presName="node" presStyleLbl="node1" presStyleIdx="1" presStyleCnt="3" custScaleY="143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7665B0-99B6-4C92-BFC1-DD3C34F36883}" type="pres">
      <dgm:prSet presAssocID="{157C4E95-D983-4EDC-967F-9D1056DAC78B}" presName="sibTrans" presStyleLbl="sibTrans2D1" presStyleIdx="1" presStyleCnt="2" custFlipHor="0"/>
      <dgm:spPr/>
      <dgm:t>
        <a:bodyPr/>
        <a:lstStyle/>
        <a:p>
          <a:endParaRPr lang="ru-RU"/>
        </a:p>
      </dgm:t>
    </dgm:pt>
    <dgm:pt modelId="{C1FEC828-1CB9-4A89-B397-2BF62C588A19}" type="pres">
      <dgm:prSet presAssocID="{157C4E95-D983-4EDC-967F-9D1056DAC78B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D177D4E6-B980-4441-992B-DA49FD664865}" type="pres">
      <dgm:prSet presAssocID="{D2902C3D-1BE3-4AA8-A02F-A6D1EDAE6C6E}" presName="node" presStyleLbl="node1" presStyleIdx="2" presStyleCnt="3" custScaleY="143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10B9B3-FAF5-4D95-9B3A-68386A25CF65}" type="presOf" srcId="{116399BE-0A04-4EE5-A467-CABDE1472130}" destId="{68198F12-F61E-4D5D-BF11-8518CACD0F81}" srcOrd="1" destOrd="0" presId="urn:microsoft.com/office/officeart/2005/8/layout/process5"/>
    <dgm:cxn modelId="{89AEE480-CABC-44DA-9730-EB49F5B5FB0E}" type="presOf" srcId="{90C5E07F-27C7-487B-8A9D-8285654026AB}" destId="{3506FB59-56F0-4BE1-ABF7-8DDD3FA5FCBE}" srcOrd="0" destOrd="0" presId="urn:microsoft.com/office/officeart/2005/8/layout/process5"/>
    <dgm:cxn modelId="{C004984B-67D6-4981-8DDD-5C4B749B445E}" srcId="{90C5E07F-27C7-487B-8A9D-8285654026AB}" destId="{D2902C3D-1BE3-4AA8-A02F-A6D1EDAE6C6E}" srcOrd="2" destOrd="0" parTransId="{F4401458-91B0-4CDC-9AD2-6B7CE8C1E4C0}" sibTransId="{9E44A8F7-C75D-4FC5-838F-E653DABA3833}"/>
    <dgm:cxn modelId="{89282E35-0011-4F85-A32F-9832C58111C9}" type="presOf" srcId="{D2902C3D-1BE3-4AA8-A02F-A6D1EDAE6C6E}" destId="{D177D4E6-B980-4441-992B-DA49FD664865}" srcOrd="0" destOrd="0" presId="urn:microsoft.com/office/officeart/2005/8/layout/process5"/>
    <dgm:cxn modelId="{9882FCB9-290B-4F22-B843-C0368B07E827}" type="presOf" srcId="{116399BE-0A04-4EE5-A467-CABDE1472130}" destId="{DD2C87D7-A00A-4994-87A8-25CABAD500A7}" srcOrd="0" destOrd="0" presId="urn:microsoft.com/office/officeart/2005/8/layout/process5"/>
    <dgm:cxn modelId="{749DC671-8CDA-4774-B55C-DD4DF025572A}" type="presOf" srcId="{157C4E95-D983-4EDC-967F-9D1056DAC78B}" destId="{C1FEC828-1CB9-4A89-B397-2BF62C588A19}" srcOrd="1" destOrd="0" presId="urn:microsoft.com/office/officeart/2005/8/layout/process5"/>
    <dgm:cxn modelId="{5284F09C-9A8C-4753-BBBD-DFFC07FCA051}" srcId="{90C5E07F-27C7-487B-8A9D-8285654026AB}" destId="{4DC12601-639A-43C7-A10D-7535190F5FB8}" srcOrd="0" destOrd="0" parTransId="{FBCE7F81-01ED-477D-A072-113CF68703B1}" sibTransId="{116399BE-0A04-4EE5-A467-CABDE1472130}"/>
    <dgm:cxn modelId="{5E1A9240-D6A4-4337-953B-DC964DEA11E4}" type="presOf" srcId="{1AF5C8FA-9702-4FCC-A91C-ED0AACFC8D6C}" destId="{BB218B4B-FCC6-45CD-B28D-D10FC8C7E423}" srcOrd="0" destOrd="0" presId="urn:microsoft.com/office/officeart/2005/8/layout/process5"/>
    <dgm:cxn modelId="{3186A021-EC0D-420D-8700-2B40A2A4E8B9}" type="presOf" srcId="{157C4E95-D983-4EDC-967F-9D1056DAC78B}" destId="{747665B0-99B6-4C92-BFC1-DD3C34F36883}" srcOrd="0" destOrd="0" presId="urn:microsoft.com/office/officeart/2005/8/layout/process5"/>
    <dgm:cxn modelId="{B0390A46-28D7-4E66-B075-2E4874881033}" srcId="{90C5E07F-27C7-487B-8A9D-8285654026AB}" destId="{1AF5C8FA-9702-4FCC-A91C-ED0AACFC8D6C}" srcOrd="1" destOrd="0" parTransId="{137481E9-2BD3-40FD-92E0-482A413048E7}" sibTransId="{157C4E95-D983-4EDC-967F-9D1056DAC78B}"/>
    <dgm:cxn modelId="{31093979-97AB-4944-999C-83F796B6D374}" type="presOf" srcId="{4DC12601-639A-43C7-A10D-7535190F5FB8}" destId="{C48B6624-E01C-4A7A-A69F-56C024DFB113}" srcOrd="0" destOrd="0" presId="urn:microsoft.com/office/officeart/2005/8/layout/process5"/>
    <dgm:cxn modelId="{65AC980C-8F80-40C0-8CFF-8661746B51D1}" type="presParOf" srcId="{3506FB59-56F0-4BE1-ABF7-8DDD3FA5FCBE}" destId="{C48B6624-E01C-4A7A-A69F-56C024DFB113}" srcOrd="0" destOrd="0" presId="urn:microsoft.com/office/officeart/2005/8/layout/process5"/>
    <dgm:cxn modelId="{2F08C91A-B730-4C4D-A1D2-56172D2D8CDB}" type="presParOf" srcId="{3506FB59-56F0-4BE1-ABF7-8DDD3FA5FCBE}" destId="{DD2C87D7-A00A-4994-87A8-25CABAD500A7}" srcOrd="1" destOrd="0" presId="urn:microsoft.com/office/officeart/2005/8/layout/process5"/>
    <dgm:cxn modelId="{6A91D25D-A2B9-4CC2-B117-B9AE59949BAE}" type="presParOf" srcId="{DD2C87D7-A00A-4994-87A8-25CABAD500A7}" destId="{68198F12-F61E-4D5D-BF11-8518CACD0F81}" srcOrd="0" destOrd="0" presId="urn:microsoft.com/office/officeart/2005/8/layout/process5"/>
    <dgm:cxn modelId="{A6305A88-25CE-4F69-8C5C-A99C1B7D49AF}" type="presParOf" srcId="{3506FB59-56F0-4BE1-ABF7-8DDD3FA5FCBE}" destId="{BB218B4B-FCC6-45CD-B28D-D10FC8C7E423}" srcOrd="2" destOrd="0" presId="urn:microsoft.com/office/officeart/2005/8/layout/process5"/>
    <dgm:cxn modelId="{649E84BB-DCE0-487C-8FB6-059002669482}" type="presParOf" srcId="{3506FB59-56F0-4BE1-ABF7-8DDD3FA5FCBE}" destId="{747665B0-99B6-4C92-BFC1-DD3C34F36883}" srcOrd="3" destOrd="0" presId="urn:microsoft.com/office/officeart/2005/8/layout/process5"/>
    <dgm:cxn modelId="{DDF2B58F-B0C4-4DB8-A4A4-7FB15E030F7A}" type="presParOf" srcId="{747665B0-99B6-4C92-BFC1-DD3C34F36883}" destId="{C1FEC828-1CB9-4A89-B397-2BF62C588A19}" srcOrd="0" destOrd="0" presId="urn:microsoft.com/office/officeart/2005/8/layout/process5"/>
    <dgm:cxn modelId="{A52CB77B-9B80-482B-8AB1-D5BDAE92CB39}" type="presParOf" srcId="{3506FB59-56F0-4BE1-ABF7-8DDD3FA5FCBE}" destId="{D177D4E6-B980-4441-992B-DA49FD664865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AE24F5-D1F8-4717-9391-E24B6F3E0A0B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5A1C7E-5A22-4052-A541-EB08EE5D6C82}">
      <dgm:prSet phldrT="[Текст]" custT="1"/>
      <dgm:spPr/>
      <dgm:t>
        <a:bodyPr/>
        <a:lstStyle/>
        <a:p>
          <a:r>
            <a:rPr lang="en-US" sz="1800" dirty="0" smtClean="0"/>
            <a:t>IC index</a:t>
          </a:r>
          <a:endParaRPr lang="ru-RU" sz="1800" dirty="0"/>
        </a:p>
      </dgm:t>
    </dgm:pt>
    <dgm:pt modelId="{12745D3C-488F-4DCA-BE0E-2EC45F7D4803}" type="parTrans" cxnId="{7DE72BB7-D6F9-43BC-B68F-8FDE0FE8B800}">
      <dgm:prSet/>
      <dgm:spPr/>
      <dgm:t>
        <a:bodyPr/>
        <a:lstStyle/>
        <a:p>
          <a:endParaRPr lang="ru-RU" sz="1800"/>
        </a:p>
      </dgm:t>
    </dgm:pt>
    <dgm:pt modelId="{5C14AEA4-D13B-43C3-824C-C1AFAC793FF9}" type="sibTrans" cxnId="{7DE72BB7-D6F9-43BC-B68F-8FDE0FE8B800}">
      <dgm:prSet/>
      <dgm:spPr/>
      <dgm:t>
        <a:bodyPr/>
        <a:lstStyle/>
        <a:p>
          <a:endParaRPr lang="ru-RU" sz="1800"/>
        </a:p>
      </dgm:t>
    </dgm:pt>
    <dgm:pt modelId="{8A6D94D6-AF1E-4C28-BF2D-90D43EB18C11}">
      <dgm:prSet phldrT="[Текст]" custT="1"/>
      <dgm:spPr/>
      <dgm:t>
        <a:bodyPr/>
        <a:lstStyle/>
        <a:p>
          <a:r>
            <a:rPr lang="en-US" sz="1800" dirty="0" smtClean="0"/>
            <a:t>Human capital</a:t>
          </a:r>
          <a:endParaRPr lang="ru-RU" sz="1800" dirty="0"/>
        </a:p>
      </dgm:t>
    </dgm:pt>
    <dgm:pt modelId="{6CFACCA9-37E0-442B-BC3A-D317E42BD71F}" type="parTrans" cxnId="{57563306-B65C-43A6-8752-472ECD6A6C1B}">
      <dgm:prSet/>
      <dgm:spPr/>
      <dgm:t>
        <a:bodyPr/>
        <a:lstStyle/>
        <a:p>
          <a:endParaRPr lang="ru-RU" sz="1800"/>
        </a:p>
      </dgm:t>
    </dgm:pt>
    <dgm:pt modelId="{6B2EA15F-883C-4221-A820-DA934B2956A8}" type="sibTrans" cxnId="{57563306-B65C-43A6-8752-472ECD6A6C1B}">
      <dgm:prSet/>
      <dgm:spPr/>
      <dgm:t>
        <a:bodyPr/>
        <a:lstStyle/>
        <a:p>
          <a:endParaRPr lang="ru-RU" sz="1800"/>
        </a:p>
      </dgm:t>
    </dgm:pt>
    <dgm:pt modelId="{09534E1E-E62E-4C20-BDCD-202AB1D3C9A1}">
      <dgm:prSet phldrT="[Текст]" custT="1"/>
      <dgm:spPr/>
      <dgm:t>
        <a:bodyPr/>
        <a:lstStyle/>
        <a:p>
          <a:r>
            <a:rPr lang="en-US" sz="1800" dirty="0" smtClean="0"/>
            <a:t>Structural capital</a:t>
          </a:r>
          <a:endParaRPr lang="ru-RU" sz="1800" dirty="0"/>
        </a:p>
      </dgm:t>
    </dgm:pt>
    <dgm:pt modelId="{195F7CDD-7E21-46E8-BE95-5844E9A584A4}" type="parTrans" cxnId="{19646D33-4AA0-4FA5-AB41-F7696207010D}">
      <dgm:prSet/>
      <dgm:spPr/>
      <dgm:t>
        <a:bodyPr/>
        <a:lstStyle/>
        <a:p>
          <a:endParaRPr lang="ru-RU" sz="1800"/>
        </a:p>
      </dgm:t>
    </dgm:pt>
    <dgm:pt modelId="{B8DD8EFF-2874-43E2-8F23-26458CC1032A}" type="sibTrans" cxnId="{19646D33-4AA0-4FA5-AB41-F7696207010D}">
      <dgm:prSet/>
      <dgm:spPr/>
      <dgm:t>
        <a:bodyPr/>
        <a:lstStyle/>
        <a:p>
          <a:endParaRPr lang="ru-RU" sz="1800"/>
        </a:p>
      </dgm:t>
    </dgm:pt>
    <dgm:pt modelId="{C8A4EC5D-0597-44C4-883B-76B8C7E1E8A4}">
      <dgm:prSet phldrT="[Текст]" custT="1"/>
      <dgm:spPr/>
      <dgm:t>
        <a:bodyPr/>
        <a:lstStyle/>
        <a:p>
          <a:r>
            <a:rPr lang="en-US" sz="1800" dirty="0" smtClean="0"/>
            <a:t>Relational capital</a:t>
          </a:r>
          <a:endParaRPr lang="ru-RU" sz="1800" dirty="0"/>
        </a:p>
      </dgm:t>
    </dgm:pt>
    <dgm:pt modelId="{F22565DA-5A69-4828-B95A-19B3A4E6D28B}" type="parTrans" cxnId="{8D20D0EB-4D7B-4907-BD2F-F3C7D7EF913B}">
      <dgm:prSet/>
      <dgm:spPr/>
      <dgm:t>
        <a:bodyPr/>
        <a:lstStyle/>
        <a:p>
          <a:endParaRPr lang="ru-RU" sz="1800"/>
        </a:p>
      </dgm:t>
    </dgm:pt>
    <dgm:pt modelId="{7FB99A47-7E06-4C8A-97DC-0AF0B9EF8200}" type="sibTrans" cxnId="{8D20D0EB-4D7B-4907-BD2F-F3C7D7EF913B}">
      <dgm:prSet/>
      <dgm:spPr/>
      <dgm:t>
        <a:bodyPr/>
        <a:lstStyle/>
        <a:p>
          <a:endParaRPr lang="ru-RU" sz="1800"/>
        </a:p>
      </dgm:t>
    </dgm:pt>
    <dgm:pt modelId="{06A53544-10F6-4178-87AB-D1BDF8B2A92A}">
      <dgm:prSet custT="1"/>
      <dgm:spPr/>
      <dgm:t>
        <a:bodyPr/>
        <a:lstStyle/>
        <a:p>
          <a:r>
            <a:rPr lang="en-US" sz="1600" dirty="0" smtClean="0"/>
            <a:t>Cost of employees</a:t>
          </a:r>
        </a:p>
        <a:p>
          <a:r>
            <a:rPr lang="en-US" sz="1600" dirty="0" smtClean="0"/>
            <a:t/>
          </a:r>
          <a:br>
            <a:rPr lang="en-US" sz="1600" dirty="0" smtClean="0"/>
          </a:br>
          <a:r>
            <a:rPr lang="en-US" sz="1600" dirty="0" smtClean="0"/>
            <a:t>Corporate university</a:t>
          </a:r>
        </a:p>
        <a:p>
          <a:r>
            <a:rPr lang="en-US" sz="1600" dirty="0" smtClean="0"/>
            <a:t/>
          </a:r>
          <a:br>
            <a:rPr lang="en-US" sz="1600" dirty="0" smtClean="0"/>
          </a:br>
          <a:r>
            <a:rPr lang="en-US" sz="1600" dirty="0" smtClean="0"/>
            <a:t>Board of directors’ education</a:t>
          </a:r>
          <a:endParaRPr lang="ru-RU" sz="1600" dirty="0"/>
        </a:p>
      </dgm:t>
    </dgm:pt>
    <dgm:pt modelId="{FDE297BF-1D85-4982-AAAB-27939A55E21A}" type="parTrans" cxnId="{E481A03F-835D-4EAD-B9A0-8DE88C620B0D}">
      <dgm:prSet/>
      <dgm:spPr/>
      <dgm:t>
        <a:bodyPr/>
        <a:lstStyle/>
        <a:p>
          <a:endParaRPr lang="ru-RU" sz="1800"/>
        </a:p>
      </dgm:t>
    </dgm:pt>
    <dgm:pt modelId="{C1840C20-CE6D-459E-B09E-0323D03ECE26}" type="sibTrans" cxnId="{E481A03F-835D-4EAD-B9A0-8DE88C620B0D}">
      <dgm:prSet/>
      <dgm:spPr/>
      <dgm:t>
        <a:bodyPr/>
        <a:lstStyle/>
        <a:p>
          <a:endParaRPr lang="ru-RU" sz="1800"/>
        </a:p>
      </dgm:t>
    </dgm:pt>
    <dgm:pt modelId="{41406229-B380-431C-B1DD-33DBAF946F49}">
      <dgm:prSet custT="1"/>
      <dgm:spPr/>
      <dgm:t>
        <a:bodyPr/>
        <a:lstStyle/>
        <a:p>
          <a:r>
            <a:rPr lang="en-US" sz="1800" dirty="0" smtClean="0"/>
            <a:t>Internal process capabilities</a:t>
          </a:r>
          <a:endParaRPr lang="ru-RU" sz="1800" dirty="0"/>
        </a:p>
      </dgm:t>
    </dgm:pt>
    <dgm:pt modelId="{92EE74F1-3667-42A8-A677-BD0F4579DECA}" type="parTrans" cxnId="{6730AF20-1381-4C28-87AB-7B878F08ABC9}">
      <dgm:prSet/>
      <dgm:spPr/>
      <dgm:t>
        <a:bodyPr/>
        <a:lstStyle/>
        <a:p>
          <a:endParaRPr lang="ru-RU" sz="1800"/>
        </a:p>
      </dgm:t>
    </dgm:pt>
    <dgm:pt modelId="{FA3D6A1E-6EF0-4DCE-849D-A86E0378EF0B}" type="sibTrans" cxnId="{6730AF20-1381-4C28-87AB-7B878F08ABC9}">
      <dgm:prSet/>
      <dgm:spPr/>
      <dgm:t>
        <a:bodyPr/>
        <a:lstStyle/>
        <a:p>
          <a:endParaRPr lang="ru-RU" sz="1800"/>
        </a:p>
      </dgm:t>
    </dgm:pt>
    <dgm:pt modelId="{58BE90E2-B523-41BF-BFA0-B0FD6B706924}">
      <dgm:prSet custT="1"/>
      <dgm:spPr/>
      <dgm:t>
        <a:bodyPr/>
        <a:lstStyle/>
        <a:p>
          <a:r>
            <a:rPr lang="en-US" sz="1800" dirty="0" smtClean="0"/>
            <a:t>Innovative capabilities</a:t>
          </a:r>
          <a:endParaRPr lang="ru-RU" sz="1800" dirty="0"/>
        </a:p>
      </dgm:t>
    </dgm:pt>
    <dgm:pt modelId="{3D11A2A5-F57A-4B23-B790-8F8773FC90BE}" type="parTrans" cxnId="{B13CF6EC-28B5-40CE-8706-624B2C09C899}">
      <dgm:prSet/>
      <dgm:spPr/>
      <dgm:t>
        <a:bodyPr/>
        <a:lstStyle/>
        <a:p>
          <a:endParaRPr lang="ru-RU" sz="1800"/>
        </a:p>
      </dgm:t>
    </dgm:pt>
    <dgm:pt modelId="{3C112406-AC9B-4373-ADB0-5B820FD13D4F}" type="sibTrans" cxnId="{B13CF6EC-28B5-40CE-8706-624B2C09C899}">
      <dgm:prSet/>
      <dgm:spPr/>
      <dgm:t>
        <a:bodyPr/>
        <a:lstStyle/>
        <a:p>
          <a:endParaRPr lang="ru-RU" sz="1800"/>
        </a:p>
      </dgm:t>
    </dgm:pt>
    <dgm:pt modelId="{27EFDA4F-36F2-4B6A-9F83-709440D495EB}">
      <dgm:prSet custT="1"/>
      <dgm:spPr/>
      <dgm:t>
        <a:bodyPr/>
        <a:lstStyle/>
        <a:p>
          <a:r>
            <a:rPr lang="en-US" sz="1800" dirty="0" smtClean="0"/>
            <a:t>Customer loyalty &amp; reputation</a:t>
          </a:r>
          <a:endParaRPr lang="ru-RU" sz="1800" dirty="0"/>
        </a:p>
      </dgm:t>
    </dgm:pt>
    <dgm:pt modelId="{08CC30C6-1A03-403E-A941-DB0211254EBC}" type="parTrans" cxnId="{865FB29A-4730-426C-91E4-941343711BF5}">
      <dgm:prSet/>
      <dgm:spPr/>
      <dgm:t>
        <a:bodyPr/>
        <a:lstStyle/>
        <a:p>
          <a:endParaRPr lang="ru-RU" sz="1800"/>
        </a:p>
      </dgm:t>
    </dgm:pt>
    <dgm:pt modelId="{B0FEF825-D1E6-4986-B61A-B69CA87396F0}" type="sibTrans" cxnId="{865FB29A-4730-426C-91E4-941343711BF5}">
      <dgm:prSet/>
      <dgm:spPr/>
      <dgm:t>
        <a:bodyPr/>
        <a:lstStyle/>
        <a:p>
          <a:endParaRPr lang="ru-RU" sz="1800"/>
        </a:p>
      </dgm:t>
    </dgm:pt>
    <dgm:pt modelId="{FC8E4DDE-3137-4B5F-9B52-DAFBC517E380}">
      <dgm:prSet custT="1"/>
      <dgm:spPr/>
      <dgm:t>
        <a:bodyPr/>
        <a:lstStyle/>
        <a:p>
          <a:r>
            <a:rPr lang="en-US" sz="1800" dirty="0" smtClean="0"/>
            <a:t>Networking capabilities</a:t>
          </a:r>
          <a:endParaRPr lang="ru-RU" sz="1800" dirty="0"/>
        </a:p>
      </dgm:t>
    </dgm:pt>
    <dgm:pt modelId="{09088529-FA98-4FD2-9330-BDF8C5991497}" type="parTrans" cxnId="{3746CC79-A2DE-4B96-A1F6-F92257BF5445}">
      <dgm:prSet/>
      <dgm:spPr/>
      <dgm:t>
        <a:bodyPr/>
        <a:lstStyle/>
        <a:p>
          <a:endParaRPr lang="ru-RU" sz="1800"/>
        </a:p>
      </dgm:t>
    </dgm:pt>
    <dgm:pt modelId="{341B13AD-BCA8-4623-8C81-565C73FB7499}" type="sibTrans" cxnId="{3746CC79-A2DE-4B96-A1F6-F92257BF5445}">
      <dgm:prSet/>
      <dgm:spPr/>
      <dgm:t>
        <a:bodyPr/>
        <a:lstStyle/>
        <a:p>
          <a:endParaRPr lang="ru-RU" sz="1800"/>
        </a:p>
      </dgm:t>
    </dgm:pt>
    <dgm:pt modelId="{12119FBF-78C1-4D9D-B65F-1EDDEE1CF44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 smtClean="0"/>
            <a:t>ERP</a:t>
          </a:r>
        </a:p>
        <a:p>
          <a:pPr>
            <a:lnSpc>
              <a:spcPct val="100000"/>
            </a:lnSpc>
          </a:pPr>
          <a:r>
            <a:rPr lang="en-US" sz="1600" dirty="0" smtClean="0"/>
            <a:t/>
          </a:r>
          <a:br>
            <a:rPr lang="en-US" sz="1600" dirty="0" smtClean="0"/>
          </a:br>
          <a:r>
            <a:rPr lang="en-US" sz="1600" dirty="0" smtClean="0"/>
            <a:t>KM</a:t>
          </a:r>
        </a:p>
        <a:p>
          <a:pPr>
            <a:lnSpc>
              <a:spcPct val="100000"/>
            </a:lnSpc>
          </a:pPr>
          <a:endParaRPr lang="ru-RU" sz="1200" dirty="0"/>
        </a:p>
        <a:p>
          <a:pPr>
            <a:lnSpc>
              <a:spcPct val="100000"/>
            </a:lnSpc>
          </a:pPr>
          <a:r>
            <a:rPr lang="en-US" sz="1600" dirty="0" smtClean="0"/>
            <a:t>Site quality</a:t>
          </a:r>
          <a:endParaRPr lang="ru-RU" sz="1600" dirty="0"/>
        </a:p>
      </dgm:t>
    </dgm:pt>
    <dgm:pt modelId="{600728A0-215B-4168-A0EB-0C9841D0F681}" type="parTrans" cxnId="{F5797708-44B3-49E7-B820-DDE91DDF39C0}">
      <dgm:prSet/>
      <dgm:spPr/>
      <dgm:t>
        <a:bodyPr/>
        <a:lstStyle/>
        <a:p>
          <a:endParaRPr lang="ru-RU" sz="1800"/>
        </a:p>
      </dgm:t>
    </dgm:pt>
    <dgm:pt modelId="{59DF1909-6AAA-4CD0-AB3A-031CFDC655BB}" type="sibTrans" cxnId="{F5797708-44B3-49E7-B820-DDE91DDF39C0}">
      <dgm:prSet/>
      <dgm:spPr/>
      <dgm:t>
        <a:bodyPr/>
        <a:lstStyle/>
        <a:p>
          <a:endParaRPr lang="ru-RU" sz="1800"/>
        </a:p>
      </dgm:t>
    </dgm:pt>
    <dgm:pt modelId="{BCF792EF-253E-4FC1-B76F-7F920BF31CD2}">
      <dgm:prSet custT="1"/>
      <dgm:spPr/>
      <dgm:t>
        <a:bodyPr/>
        <a:lstStyle/>
        <a:p>
          <a:r>
            <a:rPr lang="en-US" sz="1600" dirty="0" smtClean="0"/>
            <a:t>Intangible assets</a:t>
          </a:r>
        </a:p>
        <a:p>
          <a:r>
            <a:rPr lang="en-US" sz="1600" dirty="0" smtClean="0"/>
            <a:t/>
          </a:r>
          <a:br>
            <a:rPr lang="en-US" sz="1600" dirty="0" smtClean="0"/>
          </a:br>
          <a:r>
            <a:rPr lang="en-US" sz="1600" dirty="0" smtClean="0"/>
            <a:t>Patents</a:t>
          </a:r>
        </a:p>
        <a:p>
          <a:r>
            <a:rPr lang="en-US" sz="1600" dirty="0" smtClean="0"/>
            <a:t/>
          </a:r>
          <a:br>
            <a:rPr lang="en-US" sz="1600" dirty="0" smtClean="0"/>
          </a:br>
          <a:r>
            <a:rPr lang="en-US" sz="1600" dirty="0" smtClean="0"/>
            <a:t>R&amp;D expenditures</a:t>
          </a:r>
          <a:endParaRPr lang="ru-RU" sz="1600" dirty="0"/>
        </a:p>
      </dgm:t>
    </dgm:pt>
    <dgm:pt modelId="{F3519F40-658B-47CE-85AE-32AD330A5A8F}" type="parTrans" cxnId="{7F22D7E4-3A79-4470-8941-B9178CAA9156}">
      <dgm:prSet/>
      <dgm:spPr/>
      <dgm:t>
        <a:bodyPr/>
        <a:lstStyle/>
        <a:p>
          <a:endParaRPr lang="ru-RU" sz="1800"/>
        </a:p>
      </dgm:t>
    </dgm:pt>
    <dgm:pt modelId="{5378357C-D94B-47FF-8772-3E2BCDEE0F3B}" type="sibTrans" cxnId="{7F22D7E4-3A79-4470-8941-B9178CAA9156}">
      <dgm:prSet/>
      <dgm:spPr/>
      <dgm:t>
        <a:bodyPr/>
        <a:lstStyle/>
        <a:p>
          <a:endParaRPr lang="ru-RU" sz="1800"/>
        </a:p>
      </dgm:t>
    </dgm:pt>
    <dgm:pt modelId="{8DBC5A29-EAB0-4D95-B331-5960CB75A502}">
      <dgm:prSet custT="1"/>
      <dgm:spPr/>
      <dgm:t>
        <a:bodyPr/>
        <a:lstStyle/>
        <a:p>
          <a:r>
            <a:rPr lang="en-US" sz="1600" dirty="0" smtClean="0"/>
            <a:t>Employment of foreign capital</a:t>
          </a:r>
        </a:p>
        <a:p>
          <a:r>
            <a:rPr lang="en-US" sz="1600" dirty="0" smtClean="0"/>
            <a:t>Export</a:t>
          </a:r>
          <a:endParaRPr lang="ru-RU" sz="1600" dirty="0"/>
        </a:p>
        <a:p>
          <a:r>
            <a:rPr lang="en-US" sz="1600" dirty="0" smtClean="0"/>
            <a:t>Citations</a:t>
          </a:r>
        </a:p>
        <a:p>
          <a:r>
            <a:rPr lang="en-US" sz="1600" dirty="0" smtClean="0"/>
            <a:t>Number of subsidiaries</a:t>
          </a:r>
          <a:endParaRPr lang="ru-RU" sz="1600" dirty="0"/>
        </a:p>
      </dgm:t>
    </dgm:pt>
    <dgm:pt modelId="{052E17BC-AA0D-4D32-B929-D0AF6E22B013}" type="parTrans" cxnId="{F6C4B6CF-2844-4977-BD3F-BFCCFA672A4F}">
      <dgm:prSet/>
      <dgm:spPr/>
      <dgm:t>
        <a:bodyPr/>
        <a:lstStyle/>
        <a:p>
          <a:endParaRPr lang="ru-RU" sz="1800"/>
        </a:p>
      </dgm:t>
    </dgm:pt>
    <dgm:pt modelId="{D9279F51-36DD-4D5F-B9C5-2500ECA4EF60}" type="sibTrans" cxnId="{F6C4B6CF-2844-4977-BD3F-BFCCFA672A4F}">
      <dgm:prSet/>
      <dgm:spPr/>
      <dgm:t>
        <a:bodyPr/>
        <a:lstStyle/>
        <a:p>
          <a:endParaRPr lang="ru-RU" sz="1800"/>
        </a:p>
      </dgm:t>
    </dgm:pt>
    <dgm:pt modelId="{DC6C37D1-5563-40F2-801D-077E0396C919}">
      <dgm:prSet custT="1"/>
      <dgm:spPr/>
      <dgm:t>
        <a:bodyPr/>
        <a:lstStyle/>
        <a:p>
          <a:r>
            <a:rPr lang="en-US" sz="1600" dirty="0" smtClean="0"/>
            <a:t>Brands</a:t>
          </a:r>
          <a:endParaRPr lang="ru-RU" sz="1600" dirty="0"/>
        </a:p>
        <a:p>
          <a:r>
            <a:rPr lang="en-US" sz="1600" dirty="0" smtClean="0"/>
            <a:t>Advertisement expenditures</a:t>
          </a:r>
          <a:endParaRPr lang="ru-RU" sz="1600" dirty="0"/>
        </a:p>
        <a:p>
          <a:r>
            <a:rPr lang="en-US" sz="1600" dirty="0" smtClean="0"/>
            <a:t>Participation in associations</a:t>
          </a:r>
          <a:endParaRPr lang="ru-RU" sz="1600" dirty="0"/>
        </a:p>
      </dgm:t>
    </dgm:pt>
    <dgm:pt modelId="{B42EF7EB-2801-4BEE-9ACE-0B039A788C0D}" type="parTrans" cxnId="{57D1FB8F-C3F7-489F-B3E2-BC748BD6E63B}">
      <dgm:prSet/>
      <dgm:spPr/>
      <dgm:t>
        <a:bodyPr/>
        <a:lstStyle/>
        <a:p>
          <a:endParaRPr lang="ru-RU" sz="1800"/>
        </a:p>
      </dgm:t>
    </dgm:pt>
    <dgm:pt modelId="{F24FAAD1-CE12-4DC7-ACA0-AF016D5D7431}" type="sibTrans" cxnId="{57D1FB8F-C3F7-489F-B3E2-BC748BD6E63B}">
      <dgm:prSet/>
      <dgm:spPr/>
      <dgm:t>
        <a:bodyPr/>
        <a:lstStyle/>
        <a:p>
          <a:endParaRPr lang="ru-RU" sz="1800"/>
        </a:p>
      </dgm:t>
    </dgm:pt>
    <dgm:pt modelId="{16EE3965-A274-44F6-BD5B-FBAF3A947BE3}" type="pres">
      <dgm:prSet presAssocID="{63AE24F5-D1F8-4717-9391-E24B6F3E0A0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521410-8F3E-4E76-88FF-049E039C3CB9}" type="pres">
      <dgm:prSet presAssocID="{63AE24F5-D1F8-4717-9391-E24B6F3E0A0B}" presName="hierFlow" presStyleCnt="0"/>
      <dgm:spPr/>
      <dgm:t>
        <a:bodyPr/>
        <a:lstStyle/>
        <a:p>
          <a:endParaRPr lang="ru-RU"/>
        </a:p>
      </dgm:t>
    </dgm:pt>
    <dgm:pt modelId="{AAEAFAE5-D957-4AFE-9507-84421CEE15B3}" type="pres">
      <dgm:prSet presAssocID="{63AE24F5-D1F8-4717-9391-E24B6F3E0A0B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5323493-272B-4C4F-B043-CB718554C891}" type="pres">
      <dgm:prSet presAssocID="{C35A1C7E-5A22-4052-A541-EB08EE5D6C82}" presName="Name14" presStyleCnt="0"/>
      <dgm:spPr/>
      <dgm:t>
        <a:bodyPr/>
        <a:lstStyle/>
        <a:p>
          <a:endParaRPr lang="ru-RU"/>
        </a:p>
      </dgm:t>
    </dgm:pt>
    <dgm:pt modelId="{8A807FB3-58D1-4A85-9A40-996B85629CBE}" type="pres">
      <dgm:prSet presAssocID="{C35A1C7E-5A22-4052-A541-EB08EE5D6C82}" presName="level1Shape" presStyleLbl="node0" presStyleIdx="0" presStyleCnt="1" custScaleX="1892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B290BA-0118-4A46-9D7D-34C6C8DB4F41}" type="pres">
      <dgm:prSet presAssocID="{C35A1C7E-5A22-4052-A541-EB08EE5D6C82}" presName="hierChild2" presStyleCnt="0"/>
      <dgm:spPr/>
      <dgm:t>
        <a:bodyPr/>
        <a:lstStyle/>
        <a:p>
          <a:endParaRPr lang="ru-RU"/>
        </a:p>
      </dgm:t>
    </dgm:pt>
    <dgm:pt modelId="{8A76187D-D62D-435D-AF5A-E0090CEE26A6}" type="pres">
      <dgm:prSet presAssocID="{6CFACCA9-37E0-442B-BC3A-D317E42BD71F}" presName="Name19" presStyleLbl="parChTrans1D2" presStyleIdx="0" presStyleCnt="3"/>
      <dgm:spPr/>
      <dgm:t>
        <a:bodyPr/>
        <a:lstStyle/>
        <a:p>
          <a:endParaRPr lang="ru-RU"/>
        </a:p>
      </dgm:t>
    </dgm:pt>
    <dgm:pt modelId="{3EDAC4DD-77DA-4FD9-B15E-F803CC36D6CE}" type="pres">
      <dgm:prSet presAssocID="{8A6D94D6-AF1E-4C28-BF2D-90D43EB18C11}" presName="Name21" presStyleCnt="0"/>
      <dgm:spPr/>
      <dgm:t>
        <a:bodyPr/>
        <a:lstStyle/>
        <a:p>
          <a:endParaRPr lang="ru-RU"/>
        </a:p>
      </dgm:t>
    </dgm:pt>
    <dgm:pt modelId="{E6ACAD46-8841-4D5B-9EB3-444EE3B6EA94}" type="pres">
      <dgm:prSet presAssocID="{8A6D94D6-AF1E-4C28-BF2D-90D43EB18C11}" presName="level2Shape" presStyleLbl="node2" presStyleIdx="0" presStyleCnt="3" custScaleX="195341"/>
      <dgm:spPr/>
      <dgm:t>
        <a:bodyPr/>
        <a:lstStyle/>
        <a:p>
          <a:endParaRPr lang="ru-RU"/>
        </a:p>
      </dgm:t>
    </dgm:pt>
    <dgm:pt modelId="{9C19E74A-3ABF-4D3A-99BD-AB3FA61E9FA5}" type="pres">
      <dgm:prSet presAssocID="{8A6D94D6-AF1E-4C28-BF2D-90D43EB18C11}" presName="hierChild3" presStyleCnt="0"/>
      <dgm:spPr/>
      <dgm:t>
        <a:bodyPr/>
        <a:lstStyle/>
        <a:p>
          <a:endParaRPr lang="ru-RU"/>
        </a:p>
      </dgm:t>
    </dgm:pt>
    <dgm:pt modelId="{D31C1D6F-1D77-46D5-9137-E9DC5550A4FC}" type="pres">
      <dgm:prSet presAssocID="{FDE297BF-1D85-4982-AAAB-27939A55E21A}" presName="Name19" presStyleLbl="parChTrans1D3" presStyleIdx="0" presStyleCnt="5"/>
      <dgm:spPr/>
      <dgm:t>
        <a:bodyPr/>
        <a:lstStyle/>
        <a:p>
          <a:endParaRPr lang="ru-RU"/>
        </a:p>
      </dgm:t>
    </dgm:pt>
    <dgm:pt modelId="{06269644-1E03-4D65-8CAD-E6FEBEBFC41A}" type="pres">
      <dgm:prSet presAssocID="{06A53544-10F6-4178-87AB-D1BDF8B2A92A}" presName="Name21" presStyleCnt="0"/>
      <dgm:spPr/>
      <dgm:t>
        <a:bodyPr/>
        <a:lstStyle/>
        <a:p>
          <a:endParaRPr lang="ru-RU"/>
        </a:p>
      </dgm:t>
    </dgm:pt>
    <dgm:pt modelId="{7069F777-66CA-4EDE-BDB4-2279D38FFE7C}" type="pres">
      <dgm:prSet presAssocID="{06A53544-10F6-4178-87AB-D1BDF8B2A92A}" presName="level2Shape" presStyleLbl="node3" presStyleIdx="0" presStyleCnt="5" custScaleX="273976" custScaleY="300183" custLinFactY="90676" custLinFactNeighborX="-512" custLinFactNeighborY="100000"/>
      <dgm:spPr/>
      <dgm:t>
        <a:bodyPr/>
        <a:lstStyle/>
        <a:p>
          <a:endParaRPr lang="ru-RU"/>
        </a:p>
      </dgm:t>
    </dgm:pt>
    <dgm:pt modelId="{40D2653A-5BF0-4212-BBAF-3C31C268C01D}" type="pres">
      <dgm:prSet presAssocID="{06A53544-10F6-4178-87AB-D1BDF8B2A92A}" presName="hierChild3" presStyleCnt="0"/>
      <dgm:spPr/>
      <dgm:t>
        <a:bodyPr/>
        <a:lstStyle/>
        <a:p>
          <a:endParaRPr lang="ru-RU"/>
        </a:p>
      </dgm:t>
    </dgm:pt>
    <dgm:pt modelId="{A9807CC8-A28A-4C18-81D8-C34D3851B236}" type="pres">
      <dgm:prSet presAssocID="{195F7CDD-7E21-46E8-BE95-5844E9A584A4}" presName="Name19" presStyleLbl="parChTrans1D2" presStyleIdx="1" presStyleCnt="3"/>
      <dgm:spPr/>
      <dgm:t>
        <a:bodyPr/>
        <a:lstStyle/>
        <a:p>
          <a:endParaRPr lang="ru-RU"/>
        </a:p>
      </dgm:t>
    </dgm:pt>
    <dgm:pt modelId="{93DD4D98-DC3B-4081-B3B2-FB2363E88C48}" type="pres">
      <dgm:prSet presAssocID="{09534E1E-E62E-4C20-BDCD-202AB1D3C9A1}" presName="Name21" presStyleCnt="0"/>
      <dgm:spPr/>
      <dgm:t>
        <a:bodyPr/>
        <a:lstStyle/>
        <a:p>
          <a:endParaRPr lang="ru-RU"/>
        </a:p>
      </dgm:t>
    </dgm:pt>
    <dgm:pt modelId="{C8C81E6F-31BE-468B-82E7-DBFDB630111E}" type="pres">
      <dgm:prSet presAssocID="{09534E1E-E62E-4C20-BDCD-202AB1D3C9A1}" presName="level2Shape" presStyleLbl="node2" presStyleIdx="1" presStyleCnt="3" custScaleX="195341"/>
      <dgm:spPr/>
      <dgm:t>
        <a:bodyPr/>
        <a:lstStyle/>
        <a:p>
          <a:endParaRPr lang="ru-RU"/>
        </a:p>
      </dgm:t>
    </dgm:pt>
    <dgm:pt modelId="{3FDFE925-7894-4F1B-913A-8D9BB17C8CF9}" type="pres">
      <dgm:prSet presAssocID="{09534E1E-E62E-4C20-BDCD-202AB1D3C9A1}" presName="hierChild3" presStyleCnt="0"/>
      <dgm:spPr/>
      <dgm:t>
        <a:bodyPr/>
        <a:lstStyle/>
        <a:p>
          <a:endParaRPr lang="ru-RU"/>
        </a:p>
      </dgm:t>
    </dgm:pt>
    <dgm:pt modelId="{4E2A4786-DD21-4CC5-B9C9-6A22D11EC48A}" type="pres">
      <dgm:prSet presAssocID="{92EE74F1-3667-42A8-A677-BD0F4579DECA}" presName="Name19" presStyleLbl="parChTrans1D3" presStyleIdx="1" presStyleCnt="5"/>
      <dgm:spPr/>
      <dgm:t>
        <a:bodyPr/>
        <a:lstStyle/>
        <a:p>
          <a:endParaRPr lang="ru-RU"/>
        </a:p>
      </dgm:t>
    </dgm:pt>
    <dgm:pt modelId="{9CB89C5F-6279-42AE-90DE-E16FC0AD0005}" type="pres">
      <dgm:prSet presAssocID="{41406229-B380-431C-B1DD-33DBAF946F49}" presName="Name21" presStyleCnt="0"/>
      <dgm:spPr/>
      <dgm:t>
        <a:bodyPr/>
        <a:lstStyle/>
        <a:p>
          <a:endParaRPr lang="ru-RU"/>
        </a:p>
      </dgm:t>
    </dgm:pt>
    <dgm:pt modelId="{7E8A3B72-C042-4269-B3BA-2CAE5BF229E5}" type="pres">
      <dgm:prSet presAssocID="{41406229-B380-431C-B1DD-33DBAF946F49}" presName="level2Shape" presStyleLbl="node3" presStyleIdx="1" presStyleCnt="5" custScaleX="221602" custScaleY="149305"/>
      <dgm:spPr/>
      <dgm:t>
        <a:bodyPr/>
        <a:lstStyle/>
        <a:p>
          <a:endParaRPr lang="ru-RU"/>
        </a:p>
      </dgm:t>
    </dgm:pt>
    <dgm:pt modelId="{49AC7E25-3FD3-4A19-A7A0-EF67A8D0BB8D}" type="pres">
      <dgm:prSet presAssocID="{41406229-B380-431C-B1DD-33DBAF946F49}" presName="hierChild3" presStyleCnt="0"/>
      <dgm:spPr/>
      <dgm:t>
        <a:bodyPr/>
        <a:lstStyle/>
        <a:p>
          <a:endParaRPr lang="ru-RU"/>
        </a:p>
      </dgm:t>
    </dgm:pt>
    <dgm:pt modelId="{E47FFDCA-C75B-46D7-BBF3-3BC214AADF39}" type="pres">
      <dgm:prSet presAssocID="{600728A0-215B-4168-A0EB-0C9841D0F681}" presName="Name19" presStyleLbl="parChTrans1D4" presStyleIdx="0" presStyleCnt="4"/>
      <dgm:spPr/>
      <dgm:t>
        <a:bodyPr/>
        <a:lstStyle/>
        <a:p>
          <a:endParaRPr lang="ru-RU"/>
        </a:p>
      </dgm:t>
    </dgm:pt>
    <dgm:pt modelId="{BDBB0A0D-E894-4514-8142-DB9D7329B3F2}" type="pres">
      <dgm:prSet presAssocID="{12119FBF-78C1-4D9D-B65F-1EDDEE1CF446}" presName="Name21" presStyleCnt="0"/>
      <dgm:spPr/>
      <dgm:t>
        <a:bodyPr/>
        <a:lstStyle/>
        <a:p>
          <a:endParaRPr lang="ru-RU"/>
        </a:p>
      </dgm:t>
    </dgm:pt>
    <dgm:pt modelId="{E695C6A6-ABD0-4287-A53B-62172D7A3A6B}" type="pres">
      <dgm:prSet presAssocID="{12119FBF-78C1-4D9D-B65F-1EDDEE1CF446}" presName="level2Shape" presStyleLbl="node4" presStyleIdx="0" presStyleCnt="4" custScaleX="170043" custScaleY="300588"/>
      <dgm:spPr/>
      <dgm:t>
        <a:bodyPr/>
        <a:lstStyle/>
        <a:p>
          <a:endParaRPr lang="ru-RU"/>
        </a:p>
      </dgm:t>
    </dgm:pt>
    <dgm:pt modelId="{EBEEA26D-FF37-49F0-8558-5E3C70266455}" type="pres">
      <dgm:prSet presAssocID="{12119FBF-78C1-4D9D-B65F-1EDDEE1CF446}" presName="hierChild3" presStyleCnt="0"/>
      <dgm:spPr/>
      <dgm:t>
        <a:bodyPr/>
        <a:lstStyle/>
        <a:p>
          <a:endParaRPr lang="ru-RU"/>
        </a:p>
      </dgm:t>
    </dgm:pt>
    <dgm:pt modelId="{16D93EF3-0600-4233-8B30-FEFA87B98713}" type="pres">
      <dgm:prSet presAssocID="{3D11A2A5-F57A-4B23-B790-8F8773FC90BE}" presName="Name19" presStyleLbl="parChTrans1D3" presStyleIdx="2" presStyleCnt="5"/>
      <dgm:spPr/>
      <dgm:t>
        <a:bodyPr/>
        <a:lstStyle/>
        <a:p>
          <a:endParaRPr lang="ru-RU"/>
        </a:p>
      </dgm:t>
    </dgm:pt>
    <dgm:pt modelId="{7BE135A2-41B0-4D95-AF4E-C7CA0F9DE682}" type="pres">
      <dgm:prSet presAssocID="{58BE90E2-B523-41BF-BFA0-B0FD6B706924}" presName="Name21" presStyleCnt="0"/>
      <dgm:spPr/>
      <dgm:t>
        <a:bodyPr/>
        <a:lstStyle/>
        <a:p>
          <a:endParaRPr lang="ru-RU"/>
        </a:p>
      </dgm:t>
    </dgm:pt>
    <dgm:pt modelId="{A809B030-4737-409B-B1BC-871539A73422}" type="pres">
      <dgm:prSet presAssocID="{58BE90E2-B523-41BF-BFA0-B0FD6B706924}" presName="level2Shape" presStyleLbl="node3" presStyleIdx="2" presStyleCnt="5" custScaleX="173191" custScaleY="149305" custLinFactNeighborX="-1022" custLinFactNeighborY="1533"/>
      <dgm:spPr/>
      <dgm:t>
        <a:bodyPr/>
        <a:lstStyle/>
        <a:p>
          <a:endParaRPr lang="ru-RU"/>
        </a:p>
      </dgm:t>
    </dgm:pt>
    <dgm:pt modelId="{8C526489-288A-4548-AE9D-7D710C637532}" type="pres">
      <dgm:prSet presAssocID="{58BE90E2-B523-41BF-BFA0-B0FD6B706924}" presName="hierChild3" presStyleCnt="0"/>
      <dgm:spPr/>
      <dgm:t>
        <a:bodyPr/>
        <a:lstStyle/>
        <a:p>
          <a:endParaRPr lang="ru-RU"/>
        </a:p>
      </dgm:t>
    </dgm:pt>
    <dgm:pt modelId="{EEBDB0DE-159D-4B1D-9EE6-20854C0FEA39}" type="pres">
      <dgm:prSet presAssocID="{F3519F40-658B-47CE-85AE-32AD330A5A8F}" presName="Name19" presStyleLbl="parChTrans1D4" presStyleIdx="1" presStyleCnt="4"/>
      <dgm:spPr/>
      <dgm:t>
        <a:bodyPr/>
        <a:lstStyle/>
        <a:p>
          <a:endParaRPr lang="ru-RU"/>
        </a:p>
      </dgm:t>
    </dgm:pt>
    <dgm:pt modelId="{D1759EB3-3A91-44FD-B418-EB0D239E3774}" type="pres">
      <dgm:prSet presAssocID="{BCF792EF-253E-4FC1-B76F-7F920BF31CD2}" presName="Name21" presStyleCnt="0"/>
      <dgm:spPr/>
      <dgm:t>
        <a:bodyPr/>
        <a:lstStyle/>
        <a:p>
          <a:endParaRPr lang="ru-RU"/>
        </a:p>
      </dgm:t>
    </dgm:pt>
    <dgm:pt modelId="{0C7363FF-7B73-45CD-AA24-9F516D4EA9AA}" type="pres">
      <dgm:prSet presAssocID="{BCF792EF-253E-4FC1-B76F-7F920BF31CD2}" presName="level2Shape" presStyleLbl="node4" presStyleIdx="1" presStyleCnt="4" custScaleX="174521" custScaleY="300661" custLinFactNeighborY="-1798"/>
      <dgm:spPr/>
      <dgm:t>
        <a:bodyPr/>
        <a:lstStyle/>
        <a:p>
          <a:endParaRPr lang="ru-RU"/>
        </a:p>
      </dgm:t>
    </dgm:pt>
    <dgm:pt modelId="{D2874460-AE78-431F-84DA-C8FF8E010BF9}" type="pres">
      <dgm:prSet presAssocID="{BCF792EF-253E-4FC1-B76F-7F920BF31CD2}" presName="hierChild3" presStyleCnt="0"/>
      <dgm:spPr/>
      <dgm:t>
        <a:bodyPr/>
        <a:lstStyle/>
        <a:p>
          <a:endParaRPr lang="ru-RU"/>
        </a:p>
      </dgm:t>
    </dgm:pt>
    <dgm:pt modelId="{E1C0C7D6-737D-4E24-BB81-5521EF748793}" type="pres">
      <dgm:prSet presAssocID="{F22565DA-5A69-4828-B95A-19B3A4E6D28B}" presName="Name19" presStyleLbl="parChTrans1D2" presStyleIdx="2" presStyleCnt="3"/>
      <dgm:spPr/>
      <dgm:t>
        <a:bodyPr/>
        <a:lstStyle/>
        <a:p>
          <a:endParaRPr lang="ru-RU"/>
        </a:p>
      </dgm:t>
    </dgm:pt>
    <dgm:pt modelId="{CD85AEE0-C1F1-4CC1-8D06-6AB71625A02F}" type="pres">
      <dgm:prSet presAssocID="{C8A4EC5D-0597-44C4-883B-76B8C7E1E8A4}" presName="Name21" presStyleCnt="0"/>
      <dgm:spPr/>
      <dgm:t>
        <a:bodyPr/>
        <a:lstStyle/>
        <a:p>
          <a:endParaRPr lang="ru-RU"/>
        </a:p>
      </dgm:t>
    </dgm:pt>
    <dgm:pt modelId="{7D74359F-2521-4AC7-9FCD-D02B88D89CA6}" type="pres">
      <dgm:prSet presAssocID="{C8A4EC5D-0597-44C4-883B-76B8C7E1E8A4}" presName="level2Shape" presStyleLbl="node2" presStyleIdx="2" presStyleCnt="3" custScaleX="234444"/>
      <dgm:spPr/>
      <dgm:t>
        <a:bodyPr/>
        <a:lstStyle/>
        <a:p>
          <a:endParaRPr lang="ru-RU"/>
        </a:p>
      </dgm:t>
    </dgm:pt>
    <dgm:pt modelId="{C9CE4A92-726B-4BA7-9E92-75214C24F23F}" type="pres">
      <dgm:prSet presAssocID="{C8A4EC5D-0597-44C4-883B-76B8C7E1E8A4}" presName="hierChild3" presStyleCnt="0"/>
      <dgm:spPr/>
      <dgm:t>
        <a:bodyPr/>
        <a:lstStyle/>
        <a:p>
          <a:endParaRPr lang="ru-RU"/>
        </a:p>
      </dgm:t>
    </dgm:pt>
    <dgm:pt modelId="{EDCDBA41-7E92-482F-87D6-1747EADAD9D3}" type="pres">
      <dgm:prSet presAssocID="{09088529-FA98-4FD2-9330-BDF8C5991497}" presName="Name19" presStyleLbl="parChTrans1D3" presStyleIdx="3" presStyleCnt="5"/>
      <dgm:spPr/>
      <dgm:t>
        <a:bodyPr/>
        <a:lstStyle/>
        <a:p>
          <a:endParaRPr lang="ru-RU"/>
        </a:p>
      </dgm:t>
    </dgm:pt>
    <dgm:pt modelId="{FB2D2208-953F-48FE-B763-F66D2682B054}" type="pres">
      <dgm:prSet presAssocID="{FC8E4DDE-3137-4B5F-9B52-DAFBC517E380}" presName="Name21" presStyleCnt="0"/>
      <dgm:spPr/>
      <dgm:t>
        <a:bodyPr/>
        <a:lstStyle/>
        <a:p>
          <a:endParaRPr lang="ru-RU"/>
        </a:p>
      </dgm:t>
    </dgm:pt>
    <dgm:pt modelId="{7C89BD29-4136-4AA5-9D92-DCD642C124DA}" type="pres">
      <dgm:prSet presAssocID="{FC8E4DDE-3137-4B5F-9B52-DAFBC517E380}" presName="level2Shape" presStyleLbl="node3" presStyleIdx="3" presStyleCnt="5" custScaleX="187772" custScaleY="149305"/>
      <dgm:spPr/>
      <dgm:t>
        <a:bodyPr/>
        <a:lstStyle/>
        <a:p>
          <a:endParaRPr lang="ru-RU"/>
        </a:p>
      </dgm:t>
    </dgm:pt>
    <dgm:pt modelId="{7A8D3772-7401-43B5-A5AF-95E2AC96B10D}" type="pres">
      <dgm:prSet presAssocID="{FC8E4DDE-3137-4B5F-9B52-DAFBC517E380}" presName="hierChild3" presStyleCnt="0"/>
      <dgm:spPr/>
      <dgm:t>
        <a:bodyPr/>
        <a:lstStyle/>
        <a:p>
          <a:endParaRPr lang="ru-RU"/>
        </a:p>
      </dgm:t>
    </dgm:pt>
    <dgm:pt modelId="{8F1D1F24-8408-43A1-BBD3-134322E76BB4}" type="pres">
      <dgm:prSet presAssocID="{052E17BC-AA0D-4D32-B929-D0AF6E22B013}" presName="Name19" presStyleLbl="parChTrans1D4" presStyleIdx="2" presStyleCnt="4"/>
      <dgm:spPr/>
      <dgm:t>
        <a:bodyPr/>
        <a:lstStyle/>
        <a:p>
          <a:endParaRPr lang="ru-RU"/>
        </a:p>
      </dgm:t>
    </dgm:pt>
    <dgm:pt modelId="{19CF6843-B310-495D-8DB5-369921F64EDB}" type="pres">
      <dgm:prSet presAssocID="{8DBC5A29-EAB0-4D95-B331-5960CB75A502}" presName="Name21" presStyleCnt="0"/>
      <dgm:spPr/>
      <dgm:t>
        <a:bodyPr/>
        <a:lstStyle/>
        <a:p>
          <a:endParaRPr lang="ru-RU"/>
        </a:p>
      </dgm:t>
    </dgm:pt>
    <dgm:pt modelId="{C756B74B-0672-4675-9A99-956C990729D4}" type="pres">
      <dgm:prSet presAssocID="{8DBC5A29-EAB0-4D95-B331-5960CB75A502}" presName="level2Shape" presStyleLbl="node4" presStyleIdx="2" presStyleCnt="4" custScaleX="184070" custScaleY="298514"/>
      <dgm:spPr/>
      <dgm:t>
        <a:bodyPr/>
        <a:lstStyle/>
        <a:p>
          <a:endParaRPr lang="ru-RU"/>
        </a:p>
      </dgm:t>
    </dgm:pt>
    <dgm:pt modelId="{167D3C1A-3A25-4D97-A494-055207D3F829}" type="pres">
      <dgm:prSet presAssocID="{8DBC5A29-EAB0-4D95-B331-5960CB75A502}" presName="hierChild3" presStyleCnt="0"/>
      <dgm:spPr/>
      <dgm:t>
        <a:bodyPr/>
        <a:lstStyle/>
        <a:p>
          <a:endParaRPr lang="ru-RU"/>
        </a:p>
      </dgm:t>
    </dgm:pt>
    <dgm:pt modelId="{D4C3F30F-6AC1-4F86-94D1-E14D7A447EB4}" type="pres">
      <dgm:prSet presAssocID="{08CC30C6-1A03-403E-A941-DB0211254EBC}" presName="Name19" presStyleLbl="parChTrans1D3" presStyleIdx="4" presStyleCnt="5"/>
      <dgm:spPr/>
      <dgm:t>
        <a:bodyPr/>
        <a:lstStyle/>
        <a:p>
          <a:endParaRPr lang="ru-RU"/>
        </a:p>
      </dgm:t>
    </dgm:pt>
    <dgm:pt modelId="{F102F532-CE73-4CC9-97EE-27E33C5FF614}" type="pres">
      <dgm:prSet presAssocID="{27EFDA4F-36F2-4B6A-9F83-709440D495EB}" presName="Name21" presStyleCnt="0"/>
      <dgm:spPr/>
      <dgm:t>
        <a:bodyPr/>
        <a:lstStyle/>
        <a:p>
          <a:endParaRPr lang="ru-RU"/>
        </a:p>
      </dgm:t>
    </dgm:pt>
    <dgm:pt modelId="{03F74106-6850-459A-87A1-52915259FC20}" type="pres">
      <dgm:prSet presAssocID="{27EFDA4F-36F2-4B6A-9F83-709440D495EB}" presName="level2Shape" presStyleLbl="node3" presStyleIdx="4" presStyleCnt="5" custScaleX="221849" custScaleY="149305"/>
      <dgm:spPr/>
      <dgm:t>
        <a:bodyPr/>
        <a:lstStyle/>
        <a:p>
          <a:endParaRPr lang="ru-RU"/>
        </a:p>
      </dgm:t>
    </dgm:pt>
    <dgm:pt modelId="{AB76A902-C004-4AC4-9D18-58C2B389B259}" type="pres">
      <dgm:prSet presAssocID="{27EFDA4F-36F2-4B6A-9F83-709440D495EB}" presName="hierChild3" presStyleCnt="0"/>
      <dgm:spPr/>
      <dgm:t>
        <a:bodyPr/>
        <a:lstStyle/>
        <a:p>
          <a:endParaRPr lang="ru-RU"/>
        </a:p>
      </dgm:t>
    </dgm:pt>
    <dgm:pt modelId="{C764FC90-720F-40B4-B6C9-68E8BF7573E1}" type="pres">
      <dgm:prSet presAssocID="{B42EF7EB-2801-4BEE-9ACE-0B039A788C0D}" presName="Name19" presStyleLbl="parChTrans1D4" presStyleIdx="3" presStyleCnt="4"/>
      <dgm:spPr/>
      <dgm:t>
        <a:bodyPr/>
        <a:lstStyle/>
        <a:p>
          <a:endParaRPr lang="ru-RU"/>
        </a:p>
      </dgm:t>
    </dgm:pt>
    <dgm:pt modelId="{184B5135-6D55-40C9-BF42-0F9E3BB4B2C3}" type="pres">
      <dgm:prSet presAssocID="{DC6C37D1-5563-40F2-801D-077E0396C919}" presName="Name21" presStyleCnt="0"/>
      <dgm:spPr/>
      <dgm:t>
        <a:bodyPr/>
        <a:lstStyle/>
        <a:p>
          <a:endParaRPr lang="ru-RU"/>
        </a:p>
      </dgm:t>
    </dgm:pt>
    <dgm:pt modelId="{918E0CEF-E74B-4174-A98C-75E2A9AE83EE}" type="pres">
      <dgm:prSet presAssocID="{DC6C37D1-5563-40F2-801D-077E0396C919}" presName="level2Shape" presStyleLbl="node4" presStyleIdx="3" presStyleCnt="4" custScaleX="221186" custScaleY="288720"/>
      <dgm:spPr/>
      <dgm:t>
        <a:bodyPr/>
        <a:lstStyle/>
        <a:p>
          <a:endParaRPr lang="ru-RU"/>
        </a:p>
      </dgm:t>
    </dgm:pt>
    <dgm:pt modelId="{B471700A-3196-4BBC-B085-4B8A2AA5CDB4}" type="pres">
      <dgm:prSet presAssocID="{DC6C37D1-5563-40F2-801D-077E0396C919}" presName="hierChild3" presStyleCnt="0"/>
      <dgm:spPr/>
      <dgm:t>
        <a:bodyPr/>
        <a:lstStyle/>
        <a:p>
          <a:endParaRPr lang="ru-RU"/>
        </a:p>
      </dgm:t>
    </dgm:pt>
    <dgm:pt modelId="{1D3F0330-136B-4446-B78B-C962CF68D470}" type="pres">
      <dgm:prSet presAssocID="{63AE24F5-D1F8-4717-9391-E24B6F3E0A0B}" presName="bgShapesFlow" presStyleCnt="0"/>
      <dgm:spPr/>
      <dgm:t>
        <a:bodyPr/>
        <a:lstStyle/>
        <a:p>
          <a:endParaRPr lang="ru-RU"/>
        </a:p>
      </dgm:t>
    </dgm:pt>
  </dgm:ptLst>
  <dgm:cxnLst>
    <dgm:cxn modelId="{510074E7-8144-4B44-9D84-D0842E423FAD}" type="presOf" srcId="{08CC30C6-1A03-403E-A941-DB0211254EBC}" destId="{D4C3F30F-6AC1-4F86-94D1-E14D7A447EB4}" srcOrd="0" destOrd="0" presId="urn:microsoft.com/office/officeart/2005/8/layout/hierarchy6"/>
    <dgm:cxn modelId="{A9BE7CA0-9809-49C6-93AA-E498969ECB96}" type="presOf" srcId="{600728A0-215B-4168-A0EB-0C9841D0F681}" destId="{E47FFDCA-C75B-46D7-BBF3-3BC214AADF39}" srcOrd="0" destOrd="0" presId="urn:microsoft.com/office/officeart/2005/8/layout/hierarchy6"/>
    <dgm:cxn modelId="{8A5D8CEA-985C-4BA5-A2BC-C34564AAD63A}" type="presOf" srcId="{FC8E4DDE-3137-4B5F-9B52-DAFBC517E380}" destId="{7C89BD29-4136-4AA5-9D92-DCD642C124DA}" srcOrd="0" destOrd="0" presId="urn:microsoft.com/office/officeart/2005/8/layout/hierarchy6"/>
    <dgm:cxn modelId="{4D494B3B-B846-4FCF-9877-76F2AC02DB8C}" type="presOf" srcId="{92EE74F1-3667-42A8-A677-BD0F4579DECA}" destId="{4E2A4786-DD21-4CC5-B9C9-6A22D11EC48A}" srcOrd="0" destOrd="0" presId="urn:microsoft.com/office/officeart/2005/8/layout/hierarchy6"/>
    <dgm:cxn modelId="{2313FD15-93F3-4F49-8437-1DEBD7FAC80C}" type="presOf" srcId="{F22565DA-5A69-4828-B95A-19B3A4E6D28B}" destId="{E1C0C7D6-737D-4E24-BB81-5521EF748793}" srcOrd="0" destOrd="0" presId="urn:microsoft.com/office/officeart/2005/8/layout/hierarchy6"/>
    <dgm:cxn modelId="{19646D33-4AA0-4FA5-AB41-F7696207010D}" srcId="{C35A1C7E-5A22-4052-A541-EB08EE5D6C82}" destId="{09534E1E-E62E-4C20-BDCD-202AB1D3C9A1}" srcOrd="1" destOrd="0" parTransId="{195F7CDD-7E21-46E8-BE95-5844E9A584A4}" sibTransId="{B8DD8EFF-2874-43E2-8F23-26458CC1032A}"/>
    <dgm:cxn modelId="{B97C23DE-9290-48C3-82B0-DD9BE419F950}" type="presOf" srcId="{C35A1C7E-5A22-4052-A541-EB08EE5D6C82}" destId="{8A807FB3-58D1-4A85-9A40-996B85629CBE}" srcOrd="0" destOrd="0" presId="urn:microsoft.com/office/officeart/2005/8/layout/hierarchy6"/>
    <dgm:cxn modelId="{B6D28CFB-E4C4-4E0D-BD7F-72AC43900124}" type="presOf" srcId="{8DBC5A29-EAB0-4D95-B331-5960CB75A502}" destId="{C756B74B-0672-4675-9A99-956C990729D4}" srcOrd="0" destOrd="0" presId="urn:microsoft.com/office/officeart/2005/8/layout/hierarchy6"/>
    <dgm:cxn modelId="{57D1FB8F-C3F7-489F-B3E2-BC748BD6E63B}" srcId="{27EFDA4F-36F2-4B6A-9F83-709440D495EB}" destId="{DC6C37D1-5563-40F2-801D-077E0396C919}" srcOrd="0" destOrd="0" parTransId="{B42EF7EB-2801-4BEE-9ACE-0B039A788C0D}" sibTransId="{F24FAAD1-CE12-4DC7-ACA0-AF016D5D7431}"/>
    <dgm:cxn modelId="{7DE72BB7-D6F9-43BC-B68F-8FDE0FE8B800}" srcId="{63AE24F5-D1F8-4717-9391-E24B6F3E0A0B}" destId="{C35A1C7E-5A22-4052-A541-EB08EE5D6C82}" srcOrd="0" destOrd="0" parTransId="{12745D3C-488F-4DCA-BE0E-2EC45F7D4803}" sibTransId="{5C14AEA4-D13B-43C3-824C-C1AFAC793FF9}"/>
    <dgm:cxn modelId="{901C8015-EEFE-40B6-8F62-B5DBE7D96574}" type="presOf" srcId="{06A53544-10F6-4178-87AB-D1BDF8B2A92A}" destId="{7069F777-66CA-4EDE-BDB4-2279D38FFE7C}" srcOrd="0" destOrd="0" presId="urn:microsoft.com/office/officeart/2005/8/layout/hierarchy6"/>
    <dgm:cxn modelId="{D4A9FD46-7ED6-43E6-8425-939CA4DA7563}" type="presOf" srcId="{27EFDA4F-36F2-4B6A-9F83-709440D495EB}" destId="{03F74106-6850-459A-87A1-52915259FC20}" srcOrd="0" destOrd="0" presId="urn:microsoft.com/office/officeart/2005/8/layout/hierarchy6"/>
    <dgm:cxn modelId="{7F22D7E4-3A79-4470-8941-B9178CAA9156}" srcId="{58BE90E2-B523-41BF-BFA0-B0FD6B706924}" destId="{BCF792EF-253E-4FC1-B76F-7F920BF31CD2}" srcOrd="0" destOrd="0" parTransId="{F3519F40-658B-47CE-85AE-32AD330A5A8F}" sibTransId="{5378357C-D94B-47FF-8772-3E2BCDEE0F3B}"/>
    <dgm:cxn modelId="{BCB8634E-C323-441D-B173-DD720E1DBD28}" type="presOf" srcId="{FDE297BF-1D85-4982-AAAB-27939A55E21A}" destId="{D31C1D6F-1D77-46D5-9137-E9DC5550A4FC}" srcOrd="0" destOrd="0" presId="urn:microsoft.com/office/officeart/2005/8/layout/hierarchy6"/>
    <dgm:cxn modelId="{F5797708-44B3-49E7-B820-DDE91DDF39C0}" srcId="{41406229-B380-431C-B1DD-33DBAF946F49}" destId="{12119FBF-78C1-4D9D-B65F-1EDDEE1CF446}" srcOrd="0" destOrd="0" parTransId="{600728A0-215B-4168-A0EB-0C9841D0F681}" sibTransId="{59DF1909-6AAA-4CD0-AB3A-031CFDC655BB}"/>
    <dgm:cxn modelId="{EFF281C5-7CD8-443E-A355-ED8B77D3F411}" type="presOf" srcId="{F3519F40-658B-47CE-85AE-32AD330A5A8F}" destId="{EEBDB0DE-159D-4B1D-9EE6-20854C0FEA39}" srcOrd="0" destOrd="0" presId="urn:microsoft.com/office/officeart/2005/8/layout/hierarchy6"/>
    <dgm:cxn modelId="{8D20D0EB-4D7B-4907-BD2F-F3C7D7EF913B}" srcId="{C35A1C7E-5A22-4052-A541-EB08EE5D6C82}" destId="{C8A4EC5D-0597-44C4-883B-76B8C7E1E8A4}" srcOrd="2" destOrd="0" parTransId="{F22565DA-5A69-4828-B95A-19B3A4E6D28B}" sibTransId="{7FB99A47-7E06-4C8A-97DC-0AF0B9EF8200}"/>
    <dgm:cxn modelId="{13F7935A-F02B-4C9B-8BDC-64D8E7CDEBA2}" type="presOf" srcId="{41406229-B380-431C-B1DD-33DBAF946F49}" destId="{7E8A3B72-C042-4269-B3BA-2CAE5BF229E5}" srcOrd="0" destOrd="0" presId="urn:microsoft.com/office/officeart/2005/8/layout/hierarchy6"/>
    <dgm:cxn modelId="{4C5F826F-41C2-4A02-B560-EC85254A4AAC}" type="presOf" srcId="{12119FBF-78C1-4D9D-B65F-1EDDEE1CF446}" destId="{E695C6A6-ABD0-4287-A53B-62172D7A3A6B}" srcOrd="0" destOrd="0" presId="urn:microsoft.com/office/officeart/2005/8/layout/hierarchy6"/>
    <dgm:cxn modelId="{56668740-8F5E-473C-B8E2-74416A6CE19D}" type="presOf" srcId="{6CFACCA9-37E0-442B-BC3A-D317E42BD71F}" destId="{8A76187D-D62D-435D-AF5A-E0090CEE26A6}" srcOrd="0" destOrd="0" presId="urn:microsoft.com/office/officeart/2005/8/layout/hierarchy6"/>
    <dgm:cxn modelId="{865FB29A-4730-426C-91E4-941343711BF5}" srcId="{C8A4EC5D-0597-44C4-883B-76B8C7E1E8A4}" destId="{27EFDA4F-36F2-4B6A-9F83-709440D495EB}" srcOrd="1" destOrd="0" parTransId="{08CC30C6-1A03-403E-A941-DB0211254EBC}" sibTransId="{B0FEF825-D1E6-4986-B61A-B69CA87396F0}"/>
    <dgm:cxn modelId="{E7CD2A34-5193-4533-9CF6-A62978AB1B56}" type="presOf" srcId="{09088529-FA98-4FD2-9330-BDF8C5991497}" destId="{EDCDBA41-7E92-482F-87D6-1747EADAD9D3}" srcOrd="0" destOrd="0" presId="urn:microsoft.com/office/officeart/2005/8/layout/hierarchy6"/>
    <dgm:cxn modelId="{6FE89C6D-828D-40CD-A0D4-B00503CA96B2}" type="presOf" srcId="{58BE90E2-B523-41BF-BFA0-B0FD6B706924}" destId="{A809B030-4737-409B-B1BC-871539A73422}" srcOrd="0" destOrd="0" presId="urn:microsoft.com/office/officeart/2005/8/layout/hierarchy6"/>
    <dgm:cxn modelId="{57563306-B65C-43A6-8752-472ECD6A6C1B}" srcId="{C35A1C7E-5A22-4052-A541-EB08EE5D6C82}" destId="{8A6D94D6-AF1E-4C28-BF2D-90D43EB18C11}" srcOrd="0" destOrd="0" parTransId="{6CFACCA9-37E0-442B-BC3A-D317E42BD71F}" sibTransId="{6B2EA15F-883C-4221-A820-DA934B2956A8}"/>
    <dgm:cxn modelId="{DDA91CB1-B56A-4A71-8845-AC5F9D026F98}" type="presOf" srcId="{3D11A2A5-F57A-4B23-B790-8F8773FC90BE}" destId="{16D93EF3-0600-4233-8B30-FEFA87B98713}" srcOrd="0" destOrd="0" presId="urn:microsoft.com/office/officeart/2005/8/layout/hierarchy6"/>
    <dgm:cxn modelId="{1BA435DC-6EC8-41E1-9E68-9D84EF1074AB}" type="presOf" srcId="{195F7CDD-7E21-46E8-BE95-5844E9A584A4}" destId="{A9807CC8-A28A-4C18-81D8-C34D3851B236}" srcOrd="0" destOrd="0" presId="urn:microsoft.com/office/officeart/2005/8/layout/hierarchy6"/>
    <dgm:cxn modelId="{6730AF20-1381-4C28-87AB-7B878F08ABC9}" srcId="{09534E1E-E62E-4C20-BDCD-202AB1D3C9A1}" destId="{41406229-B380-431C-B1DD-33DBAF946F49}" srcOrd="0" destOrd="0" parTransId="{92EE74F1-3667-42A8-A677-BD0F4579DECA}" sibTransId="{FA3D6A1E-6EF0-4DCE-849D-A86E0378EF0B}"/>
    <dgm:cxn modelId="{AF90AA01-A354-47EA-9197-E88CF0113D31}" type="presOf" srcId="{B42EF7EB-2801-4BEE-9ACE-0B039A788C0D}" destId="{C764FC90-720F-40B4-B6C9-68E8BF7573E1}" srcOrd="0" destOrd="0" presId="urn:microsoft.com/office/officeart/2005/8/layout/hierarchy6"/>
    <dgm:cxn modelId="{0C4B9195-08F6-4F0F-8D39-FABD68A75730}" type="presOf" srcId="{8A6D94D6-AF1E-4C28-BF2D-90D43EB18C11}" destId="{E6ACAD46-8841-4D5B-9EB3-444EE3B6EA94}" srcOrd="0" destOrd="0" presId="urn:microsoft.com/office/officeart/2005/8/layout/hierarchy6"/>
    <dgm:cxn modelId="{B13CF6EC-28B5-40CE-8706-624B2C09C899}" srcId="{09534E1E-E62E-4C20-BDCD-202AB1D3C9A1}" destId="{58BE90E2-B523-41BF-BFA0-B0FD6B706924}" srcOrd="1" destOrd="0" parTransId="{3D11A2A5-F57A-4B23-B790-8F8773FC90BE}" sibTransId="{3C112406-AC9B-4373-ADB0-5B820FD13D4F}"/>
    <dgm:cxn modelId="{2085C545-FE6A-40A9-A825-7E4A06FE7096}" type="presOf" srcId="{C8A4EC5D-0597-44C4-883B-76B8C7E1E8A4}" destId="{7D74359F-2521-4AC7-9FCD-D02B88D89CA6}" srcOrd="0" destOrd="0" presId="urn:microsoft.com/office/officeart/2005/8/layout/hierarchy6"/>
    <dgm:cxn modelId="{74F44C48-DF23-4829-9594-DC20453D7731}" type="presOf" srcId="{09534E1E-E62E-4C20-BDCD-202AB1D3C9A1}" destId="{C8C81E6F-31BE-468B-82E7-DBFDB630111E}" srcOrd="0" destOrd="0" presId="urn:microsoft.com/office/officeart/2005/8/layout/hierarchy6"/>
    <dgm:cxn modelId="{F6C4B6CF-2844-4977-BD3F-BFCCFA672A4F}" srcId="{FC8E4DDE-3137-4B5F-9B52-DAFBC517E380}" destId="{8DBC5A29-EAB0-4D95-B331-5960CB75A502}" srcOrd="0" destOrd="0" parTransId="{052E17BC-AA0D-4D32-B929-D0AF6E22B013}" sibTransId="{D9279F51-36DD-4D5F-B9C5-2500ECA4EF60}"/>
    <dgm:cxn modelId="{3746CC79-A2DE-4B96-A1F6-F92257BF5445}" srcId="{C8A4EC5D-0597-44C4-883B-76B8C7E1E8A4}" destId="{FC8E4DDE-3137-4B5F-9B52-DAFBC517E380}" srcOrd="0" destOrd="0" parTransId="{09088529-FA98-4FD2-9330-BDF8C5991497}" sibTransId="{341B13AD-BCA8-4623-8C81-565C73FB7499}"/>
    <dgm:cxn modelId="{E481A03F-835D-4EAD-B9A0-8DE88C620B0D}" srcId="{8A6D94D6-AF1E-4C28-BF2D-90D43EB18C11}" destId="{06A53544-10F6-4178-87AB-D1BDF8B2A92A}" srcOrd="0" destOrd="0" parTransId="{FDE297BF-1D85-4982-AAAB-27939A55E21A}" sibTransId="{C1840C20-CE6D-459E-B09E-0323D03ECE26}"/>
    <dgm:cxn modelId="{44647B01-ABC1-41FA-9C83-2E06FA862B35}" type="presOf" srcId="{63AE24F5-D1F8-4717-9391-E24B6F3E0A0B}" destId="{16EE3965-A274-44F6-BD5B-FBAF3A947BE3}" srcOrd="0" destOrd="0" presId="urn:microsoft.com/office/officeart/2005/8/layout/hierarchy6"/>
    <dgm:cxn modelId="{8940088A-1DF0-4403-9EA1-541F2380511C}" type="presOf" srcId="{052E17BC-AA0D-4D32-B929-D0AF6E22B013}" destId="{8F1D1F24-8408-43A1-BBD3-134322E76BB4}" srcOrd="0" destOrd="0" presId="urn:microsoft.com/office/officeart/2005/8/layout/hierarchy6"/>
    <dgm:cxn modelId="{65CC25B6-3626-4480-A09C-6C3B5BBA82C6}" type="presOf" srcId="{DC6C37D1-5563-40F2-801D-077E0396C919}" destId="{918E0CEF-E74B-4174-A98C-75E2A9AE83EE}" srcOrd="0" destOrd="0" presId="urn:microsoft.com/office/officeart/2005/8/layout/hierarchy6"/>
    <dgm:cxn modelId="{8110D09E-F28C-49C5-81A0-FEF899A8C649}" type="presOf" srcId="{BCF792EF-253E-4FC1-B76F-7F920BF31CD2}" destId="{0C7363FF-7B73-45CD-AA24-9F516D4EA9AA}" srcOrd="0" destOrd="0" presId="urn:microsoft.com/office/officeart/2005/8/layout/hierarchy6"/>
    <dgm:cxn modelId="{493EE1C5-7F66-45CB-A50D-AF51ADFAD7EA}" type="presParOf" srcId="{16EE3965-A274-44F6-BD5B-FBAF3A947BE3}" destId="{11521410-8F3E-4E76-88FF-049E039C3CB9}" srcOrd="0" destOrd="0" presId="urn:microsoft.com/office/officeart/2005/8/layout/hierarchy6"/>
    <dgm:cxn modelId="{1068F984-51DF-4C3D-B7A7-1CF3EDAF9981}" type="presParOf" srcId="{11521410-8F3E-4E76-88FF-049E039C3CB9}" destId="{AAEAFAE5-D957-4AFE-9507-84421CEE15B3}" srcOrd="0" destOrd="0" presId="urn:microsoft.com/office/officeart/2005/8/layout/hierarchy6"/>
    <dgm:cxn modelId="{B934D488-547F-4D42-8560-A6FEC9AC4F54}" type="presParOf" srcId="{AAEAFAE5-D957-4AFE-9507-84421CEE15B3}" destId="{E5323493-272B-4C4F-B043-CB718554C891}" srcOrd="0" destOrd="0" presId="urn:microsoft.com/office/officeart/2005/8/layout/hierarchy6"/>
    <dgm:cxn modelId="{FBCCAA93-9922-4933-808C-0C5365DB1FD9}" type="presParOf" srcId="{E5323493-272B-4C4F-B043-CB718554C891}" destId="{8A807FB3-58D1-4A85-9A40-996B85629CBE}" srcOrd="0" destOrd="0" presId="urn:microsoft.com/office/officeart/2005/8/layout/hierarchy6"/>
    <dgm:cxn modelId="{F80DF372-A100-4530-9B04-449A409CD668}" type="presParOf" srcId="{E5323493-272B-4C4F-B043-CB718554C891}" destId="{C0B290BA-0118-4A46-9D7D-34C6C8DB4F41}" srcOrd="1" destOrd="0" presId="urn:microsoft.com/office/officeart/2005/8/layout/hierarchy6"/>
    <dgm:cxn modelId="{23215385-BCF4-44A0-A272-6639BD9F4515}" type="presParOf" srcId="{C0B290BA-0118-4A46-9D7D-34C6C8DB4F41}" destId="{8A76187D-D62D-435D-AF5A-E0090CEE26A6}" srcOrd="0" destOrd="0" presId="urn:microsoft.com/office/officeart/2005/8/layout/hierarchy6"/>
    <dgm:cxn modelId="{BA010AE3-957D-4ABD-90D1-AFBA38CCC6E1}" type="presParOf" srcId="{C0B290BA-0118-4A46-9D7D-34C6C8DB4F41}" destId="{3EDAC4DD-77DA-4FD9-B15E-F803CC36D6CE}" srcOrd="1" destOrd="0" presId="urn:microsoft.com/office/officeart/2005/8/layout/hierarchy6"/>
    <dgm:cxn modelId="{7EC98122-CBEA-42EC-9625-8095D8A0A441}" type="presParOf" srcId="{3EDAC4DD-77DA-4FD9-B15E-F803CC36D6CE}" destId="{E6ACAD46-8841-4D5B-9EB3-444EE3B6EA94}" srcOrd="0" destOrd="0" presId="urn:microsoft.com/office/officeart/2005/8/layout/hierarchy6"/>
    <dgm:cxn modelId="{353A8242-29A6-4E71-9CA7-89E764CD0A00}" type="presParOf" srcId="{3EDAC4DD-77DA-4FD9-B15E-F803CC36D6CE}" destId="{9C19E74A-3ABF-4D3A-99BD-AB3FA61E9FA5}" srcOrd="1" destOrd="0" presId="urn:microsoft.com/office/officeart/2005/8/layout/hierarchy6"/>
    <dgm:cxn modelId="{BE04C2D7-CB27-4DA8-88AE-6F9D881635A9}" type="presParOf" srcId="{9C19E74A-3ABF-4D3A-99BD-AB3FA61E9FA5}" destId="{D31C1D6F-1D77-46D5-9137-E9DC5550A4FC}" srcOrd="0" destOrd="0" presId="urn:microsoft.com/office/officeart/2005/8/layout/hierarchy6"/>
    <dgm:cxn modelId="{3F3A4ACD-1F9A-427D-9C4A-DC3B661F5AA2}" type="presParOf" srcId="{9C19E74A-3ABF-4D3A-99BD-AB3FA61E9FA5}" destId="{06269644-1E03-4D65-8CAD-E6FEBEBFC41A}" srcOrd="1" destOrd="0" presId="urn:microsoft.com/office/officeart/2005/8/layout/hierarchy6"/>
    <dgm:cxn modelId="{72D044D7-2997-440F-BECF-58F08D7CC9F2}" type="presParOf" srcId="{06269644-1E03-4D65-8CAD-E6FEBEBFC41A}" destId="{7069F777-66CA-4EDE-BDB4-2279D38FFE7C}" srcOrd="0" destOrd="0" presId="urn:microsoft.com/office/officeart/2005/8/layout/hierarchy6"/>
    <dgm:cxn modelId="{5F364A82-3E2E-4E07-8E72-C3E5A98E366D}" type="presParOf" srcId="{06269644-1E03-4D65-8CAD-E6FEBEBFC41A}" destId="{40D2653A-5BF0-4212-BBAF-3C31C268C01D}" srcOrd="1" destOrd="0" presId="urn:microsoft.com/office/officeart/2005/8/layout/hierarchy6"/>
    <dgm:cxn modelId="{F581B574-9AD1-4098-AF88-75BD96BC6512}" type="presParOf" srcId="{C0B290BA-0118-4A46-9D7D-34C6C8DB4F41}" destId="{A9807CC8-A28A-4C18-81D8-C34D3851B236}" srcOrd="2" destOrd="0" presId="urn:microsoft.com/office/officeart/2005/8/layout/hierarchy6"/>
    <dgm:cxn modelId="{461442C6-2B07-415C-9AF6-81C6655DC648}" type="presParOf" srcId="{C0B290BA-0118-4A46-9D7D-34C6C8DB4F41}" destId="{93DD4D98-DC3B-4081-B3B2-FB2363E88C48}" srcOrd="3" destOrd="0" presId="urn:microsoft.com/office/officeart/2005/8/layout/hierarchy6"/>
    <dgm:cxn modelId="{6AE488AC-AAC6-43D6-B418-39E099FAF36E}" type="presParOf" srcId="{93DD4D98-DC3B-4081-B3B2-FB2363E88C48}" destId="{C8C81E6F-31BE-468B-82E7-DBFDB630111E}" srcOrd="0" destOrd="0" presId="urn:microsoft.com/office/officeart/2005/8/layout/hierarchy6"/>
    <dgm:cxn modelId="{837BAE71-35BF-478D-9889-9EBF5CD3F682}" type="presParOf" srcId="{93DD4D98-DC3B-4081-B3B2-FB2363E88C48}" destId="{3FDFE925-7894-4F1B-913A-8D9BB17C8CF9}" srcOrd="1" destOrd="0" presId="urn:microsoft.com/office/officeart/2005/8/layout/hierarchy6"/>
    <dgm:cxn modelId="{42774832-CFF5-471E-BD82-FA8A6A8BF8C0}" type="presParOf" srcId="{3FDFE925-7894-4F1B-913A-8D9BB17C8CF9}" destId="{4E2A4786-DD21-4CC5-B9C9-6A22D11EC48A}" srcOrd="0" destOrd="0" presId="urn:microsoft.com/office/officeart/2005/8/layout/hierarchy6"/>
    <dgm:cxn modelId="{3038298C-C7A7-4D64-8F61-B40252279068}" type="presParOf" srcId="{3FDFE925-7894-4F1B-913A-8D9BB17C8CF9}" destId="{9CB89C5F-6279-42AE-90DE-E16FC0AD0005}" srcOrd="1" destOrd="0" presId="urn:microsoft.com/office/officeart/2005/8/layout/hierarchy6"/>
    <dgm:cxn modelId="{FD368212-747B-45C3-8A67-FC046A94D0A4}" type="presParOf" srcId="{9CB89C5F-6279-42AE-90DE-E16FC0AD0005}" destId="{7E8A3B72-C042-4269-B3BA-2CAE5BF229E5}" srcOrd="0" destOrd="0" presId="urn:microsoft.com/office/officeart/2005/8/layout/hierarchy6"/>
    <dgm:cxn modelId="{23B683CF-E1B9-441B-B34A-E37431F104BF}" type="presParOf" srcId="{9CB89C5F-6279-42AE-90DE-E16FC0AD0005}" destId="{49AC7E25-3FD3-4A19-A7A0-EF67A8D0BB8D}" srcOrd="1" destOrd="0" presId="urn:microsoft.com/office/officeart/2005/8/layout/hierarchy6"/>
    <dgm:cxn modelId="{2D38DF25-922E-4326-96BF-88228F760522}" type="presParOf" srcId="{49AC7E25-3FD3-4A19-A7A0-EF67A8D0BB8D}" destId="{E47FFDCA-C75B-46D7-BBF3-3BC214AADF39}" srcOrd="0" destOrd="0" presId="urn:microsoft.com/office/officeart/2005/8/layout/hierarchy6"/>
    <dgm:cxn modelId="{A32DAB34-04A6-4C9A-A8AB-43814FAE4087}" type="presParOf" srcId="{49AC7E25-3FD3-4A19-A7A0-EF67A8D0BB8D}" destId="{BDBB0A0D-E894-4514-8142-DB9D7329B3F2}" srcOrd="1" destOrd="0" presId="urn:microsoft.com/office/officeart/2005/8/layout/hierarchy6"/>
    <dgm:cxn modelId="{C6205ADF-7C52-4BDA-9F9A-670DF687B413}" type="presParOf" srcId="{BDBB0A0D-E894-4514-8142-DB9D7329B3F2}" destId="{E695C6A6-ABD0-4287-A53B-62172D7A3A6B}" srcOrd="0" destOrd="0" presId="urn:microsoft.com/office/officeart/2005/8/layout/hierarchy6"/>
    <dgm:cxn modelId="{738C2E52-F565-496C-8498-0C4430235566}" type="presParOf" srcId="{BDBB0A0D-E894-4514-8142-DB9D7329B3F2}" destId="{EBEEA26D-FF37-49F0-8558-5E3C70266455}" srcOrd="1" destOrd="0" presId="urn:microsoft.com/office/officeart/2005/8/layout/hierarchy6"/>
    <dgm:cxn modelId="{E5A845FC-6F10-4DC8-A826-69707D4B1287}" type="presParOf" srcId="{3FDFE925-7894-4F1B-913A-8D9BB17C8CF9}" destId="{16D93EF3-0600-4233-8B30-FEFA87B98713}" srcOrd="2" destOrd="0" presId="urn:microsoft.com/office/officeart/2005/8/layout/hierarchy6"/>
    <dgm:cxn modelId="{4F929E77-6566-464D-B2C2-8A22BF3D96F0}" type="presParOf" srcId="{3FDFE925-7894-4F1B-913A-8D9BB17C8CF9}" destId="{7BE135A2-41B0-4D95-AF4E-C7CA0F9DE682}" srcOrd="3" destOrd="0" presId="urn:microsoft.com/office/officeart/2005/8/layout/hierarchy6"/>
    <dgm:cxn modelId="{D0654136-6A6A-48E8-B728-547A9BC77356}" type="presParOf" srcId="{7BE135A2-41B0-4D95-AF4E-C7CA0F9DE682}" destId="{A809B030-4737-409B-B1BC-871539A73422}" srcOrd="0" destOrd="0" presId="urn:microsoft.com/office/officeart/2005/8/layout/hierarchy6"/>
    <dgm:cxn modelId="{031B0E43-7EDD-4CD8-9647-C5B20957571C}" type="presParOf" srcId="{7BE135A2-41B0-4D95-AF4E-C7CA0F9DE682}" destId="{8C526489-288A-4548-AE9D-7D710C637532}" srcOrd="1" destOrd="0" presId="urn:microsoft.com/office/officeart/2005/8/layout/hierarchy6"/>
    <dgm:cxn modelId="{ED2BEA88-7CBE-4B55-89D2-54D44A85D3FD}" type="presParOf" srcId="{8C526489-288A-4548-AE9D-7D710C637532}" destId="{EEBDB0DE-159D-4B1D-9EE6-20854C0FEA39}" srcOrd="0" destOrd="0" presId="urn:microsoft.com/office/officeart/2005/8/layout/hierarchy6"/>
    <dgm:cxn modelId="{EA4A3C97-2699-4446-8C73-CFC5D9C7C49E}" type="presParOf" srcId="{8C526489-288A-4548-AE9D-7D710C637532}" destId="{D1759EB3-3A91-44FD-B418-EB0D239E3774}" srcOrd="1" destOrd="0" presId="urn:microsoft.com/office/officeart/2005/8/layout/hierarchy6"/>
    <dgm:cxn modelId="{E3064452-A467-4D53-8732-FA52585EDD9A}" type="presParOf" srcId="{D1759EB3-3A91-44FD-B418-EB0D239E3774}" destId="{0C7363FF-7B73-45CD-AA24-9F516D4EA9AA}" srcOrd="0" destOrd="0" presId="urn:microsoft.com/office/officeart/2005/8/layout/hierarchy6"/>
    <dgm:cxn modelId="{D11B7EBE-3153-4DE2-ADE0-98E704645FA7}" type="presParOf" srcId="{D1759EB3-3A91-44FD-B418-EB0D239E3774}" destId="{D2874460-AE78-431F-84DA-C8FF8E010BF9}" srcOrd="1" destOrd="0" presId="urn:microsoft.com/office/officeart/2005/8/layout/hierarchy6"/>
    <dgm:cxn modelId="{7CF6C1E4-2653-4765-99D2-30B2F2A1E199}" type="presParOf" srcId="{C0B290BA-0118-4A46-9D7D-34C6C8DB4F41}" destId="{E1C0C7D6-737D-4E24-BB81-5521EF748793}" srcOrd="4" destOrd="0" presId="urn:microsoft.com/office/officeart/2005/8/layout/hierarchy6"/>
    <dgm:cxn modelId="{2D619797-7993-4835-904D-0D8D2067B433}" type="presParOf" srcId="{C0B290BA-0118-4A46-9D7D-34C6C8DB4F41}" destId="{CD85AEE0-C1F1-4CC1-8D06-6AB71625A02F}" srcOrd="5" destOrd="0" presId="urn:microsoft.com/office/officeart/2005/8/layout/hierarchy6"/>
    <dgm:cxn modelId="{917A1952-D0D0-4DEB-89BA-F70E5986641C}" type="presParOf" srcId="{CD85AEE0-C1F1-4CC1-8D06-6AB71625A02F}" destId="{7D74359F-2521-4AC7-9FCD-D02B88D89CA6}" srcOrd="0" destOrd="0" presId="urn:microsoft.com/office/officeart/2005/8/layout/hierarchy6"/>
    <dgm:cxn modelId="{B2BC60A9-88DC-467D-B48C-8DB13D38B634}" type="presParOf" srcId="{CD85AEE0-C1F1-4CC1-8D06-6AB71625A02F}" destId="{C9CE4A92-726B-4BA7-9E92-75214C24F23F}" srcOrd="1" destOrd="0" presId="urn:microsoft.com/office/officeart/2005/8/layout/hierarchy6"/>
    <dgm:cxn modelId="{EA8C4055-2D38-4551-A833-D21F3D05F3E8}" type="presParOf" srcId="{C9CE4A92-726B-4BA7-9E92-75214C24F23F}" destId="{EDCDBA41-7E92-482F-87D6-1747EADAD9D3}" srcOrd="0" destOrd="0" presId="urn:microsoft.com/office/officeart/2005/8/layout/hierarchy6"/>
    <dgm:cxn modelId="{4BD22A4B-7305-4B93-BF6A-B85FEDCA8341}" type="presParOf" srcId="{C9CE4A92-726B-4BA7-9E92-75214C24F23F}" destId="{FB2D2208-953F-48FE-B763-F66D2682B054}" srcOrd="1" destOrd="0" presId="urn:microsoft.com/office/officeart/2005/8/layout/hierarchy6"/>
    <dgm:cxn modelId="{165A4638-1E2E-4041-90D9-B202E04F0CE6}" type="presParOf" srcId="{FB2D2208-953F-48FE-B763-F66D2682B054}" destId="{7C89BD29-4136-4AA5-9D92-DCD642C124DA}" srcOrd="0" destOrd="0" presId="urn:microsoft.com/office/officeart/2005/8/layout/hierarchy6"/>
    <dgm:cxn modelId="{40F4797B-11C2-4697-9092-BF71B44DEF7D}" type="presParOf" srcId="{FB2D2208-953F-48FE-B763-F66D2682B054}" destId="{7A8D3772-7401-43B5-A5AF-95E2AC96B10D}" srcOrd="1" destOrd="0" presId="urn:microsoft.com/office/officeart/2005/8/layout/hierarchy6"/>
    <dgm:cxn modelId="{8DC8CCEF-3A0D-469E-904A-0A126D78A369}" type="presParOf" srcId="{7A8D3772-7401-43B5-A5AF-95E2AC96B10D}" destId="{8F1D1F24-8408-43A1-BBD3-134322E76BB4}" srcOrd="0" destOrd="0" presId="urn:microsoft.com/office/officeart/2005/8/layout/hierarchy6"/>
    <dgm:cxn modelId="{4BD6BD6B-0B5D-4AE2-93F6-BBEF32344CCA}" type="presParOf" srcId="{7A8D3772-7401-43B5-A5AF-95E2AC96B10D}" destId="{19CF6843-B310-495D-8DB5-369921F64EDB}" srcOrd="1" destOrd="0" presId="urn:microsoft.com/office/officeart/2005/8/layout/hierarchy6"/>
    <dgm:cxn modelId="{5DE328CC-A265-4F32-8B90-35A5C99E6FC1}" type="presParOf" srcId="{19CF6843-B310-495D-8DB5-369921F64EDB}" destId="{C756B74B-0672-4675-9A99-956C990729D4}" srcOrd="0" destOrd="0" presId="urn:microsoft.com/office/officeart/2005/8/layout/hierarchy6"/>
    <dgm:cxn modelId="{5306D689-3338-40E4-9F98-82F44E5D39FF}" type="presParOf" srcId="{19CF6843-B310-495D-8DB5-369921F64EDB}" destId="{167D3C1A-3A25-4D97-A494-055207D3F829}" srcOrd="1" destOrd="0" presId="urn:microsoft.com/office/officeart/2005/8/layout/hierarchy6"/>
    <dgm:cxn modelId="{5AC6A4CB-1844-45A8-95D3-CB380E260A66}" type="presParOf" srcId="{C9CE4A92-726B-4BA7-9E92-75214C24F23F}" destId="{D4C3F30F-6AC1-4F86-94D1-E14D7A447EB4}" srcOrd="2" destOrd="0" presId="urn:microsoft.com/office/officeart/2005/8/layout/hierarchy6"/>
    <dgm:cxn modelId="{9C35DCDD-7F92-4484-8F0F-39E42A84BFA3}" type="presParOf" srcId="{C9CE4A92-726B-4BA7-9E92-75214C24F23F}" destId="{F102F532-CE73-4CC9-97EE-27E33C5FF614}" srcOrd="3" destOrd="0" presId="urn:microsoft.com/office/officeart/2005/8/layout/hierarchy6"/>
    <dgm:cxn modelId="{EEB96302-43CF-4D52-8DEB-F995D7697BAB}" type="presParOf" srcId="{F102F532-CE73-4CC9-97EE-27E33C5FF614}" destId="{03F74106-6850-459A-87A1-52915259FC20}" srcOrd="0" destOrd="0" presId="urn:microsoft.com/office/officeart/2005/8/layout/hierarchy6"/>
    <dgm:cxn modelId="{B2B725D5-3D8B-4B00-AB9A-131DCD29D12A}" type="presParOf" srcId="{F102F532-CE73-4CC9-97EE-27E33C5FF614}" destId="{AB76A902-C004-4AC4-9D18-58C2B389B259}" srcOrd="1" destOrd="0" presId="urn:microsoft.com/office/officeart/2005/8/layout/hierarchy6"/>
    <dgm:cxn modelId="{1D1067C4-70E4-4ADC-A6BC-854980DB3004}" type="presParOf" srcId="{AB76A902-C004-4AC4-9D18-58C2B389B259}" destId="{C764FC90-720F-40B4-B6C9-68E8BF7573E1}" srcOrd="0" destOrd="0" presId="urn:microsoft.com/office/officeart/2005/8/layout/hierarchy6"/>
    <dgm:cxn modelId="{4E2CFD61-A4B1-4418-84E2-32CFA5378C69}" type="presParOf" srcId="{AB76A902-C004-4AC4-9D18-58C2B389B259}" destId="{184B5135-6D55-40C9-BF42-0F9E3BB4B2C3}" srcOrd="1" destOrd="0" presId="urn:microsoft.com/office/officeart/2005/8/layout/hierarchy6"/>
    <dgm:cxn modelId="{6CBAE87D-61EF-4F4A-83D6-8CCA0FBBDCC2}" type="presParOf" srcId="{184B5135-6D55-40C9-BF42-0F9E3BB4B2C3}" destId="{918E0CEF-E74B-4174-A98C-75E2A9AE83EE}" srcOrd="0" destOrd="0" presId="urn:microsoft.com/office/officeart/2005/8/layout/hierarchy6"/>
    <dgm:cxn modelId="{332686AA-C068-4D99-B69A-3FC5E5927C15}" type="presParOf" srcId="{184B5135-6D55-40C9-BF42-0F9E3BB4B2C3}" destId="{B471700A-3196-4BBC-B085-4B8A2AA5CDB4}" srcOrd="1" destOrd="0" presId="urn:microsoft.com/office/officeart/2005/8/layout/hierarchy6"/>
    <dgm:cxn modelId="{704AFD5B-8A0A-4E3D-AFF1-01A8B689A405}" type="presParOf" srcId="{16EE3965-A274-44F6-BD5B-FBAF3A947BE3}" destId="{1D3F0330-136B-4446-B78B-C962CF68D47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B6624-E01C-4A7A-A69F-56C024DFB113}">
      <dsp:nvSpPr>
        <dsp:cNvPr id="0" name=""/>
        <dsp:cNvSpPr/>
      </dsp:nvSpPr>
      <dsp:spPr>
        <a:xfrm>
          <a:off x="9242" y="662940"/>
          <a:ext cx="2762398" cy="2380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Strategy as a source of companies’ profiles</a:t>
          </a:r>
          <a:endParaRPr lang="ru-RU" sz="2800" kern="1200" dirty="0"/>
        </a:p>
      </dsp:txBody>
      <dsp:txXfrm>
        <a:off x="78968" y="732666"/>
        <a:ext cx="2622946" cy="2241161"/>
      </dsp:txXfrm>
    </dsp:sp>
    <dsp:sp modelId="{DD2C87D7-A00A-4994-87A8-25CABAD500A7}">
      <dsp:nvSpPr>
        <dsp:cNvPr id="0" name=""/>
        <dsp:cNvSpPr/>
      </dsp:nvSpPr>
      <dsp:spPr>
        <a:xfrm>
          <a:off x="3014732" y="1510710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3014732" y="1647725"/>
        <a:ext cx="409940" cy="411044"/>
      </dsp:txXfrm>
    </dsp:sp>
    <dsp:sp modelId="{BB218B4B-FCC6-45CD-B28D-D10FC8C7E423}">
      <dsp:nvSpPr>
        <dsp:cNvPr id="0" name=""/>
        <dsp:cNvSpPr/>
      </dsp:nvSpPr>
      <dsp:spPr>
        <a:xfrm>
          <a:off x="3876600" y="662940"/>
          <a:ext cx="2762398" cy="2380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Strategic use of intangibles</a:t>
          </a:r>
          <a:endParaRPr lang="ru-RU" sz="2800" kern="1200" dirty="0"/>
        </a:p>
      </dsp:txBody>
      <dsp:txXfrm>
        <a:off x="3946326" y="732666"/>
        <a:ext cx="2622946" cy="2241161"/>
      </dsp:txXfrm>
    </dsp:sp>
    <dsp:sp modelId="{747665B0-99B6-4C92-BFC1-DD3C34F36883}">
      <dsp:nvSpPr>
        <dsp:cNvPr id="0" name=""/>
        <dsp:cNvSpPr/>
      </dsp:nvSpPr>
      <dsp:spPr>
        <a:xfrm>
          <a:off x="6882090" y="1510710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6882090" y="1647725"/>
        <a:ext cx="409940" cy="411044"/>
      </dsp:txXfrm>
    </dsp:sp>
    <dsp:sp modelId="{D177D4E6-B980-4441-992B-DA49FD664865}">
      <dsp:nvSpPr>
        <dsp:cNvPr id="0" name=""/>
        <dsp:cNvSpPr/>
      </dsp:nvSpPr>
      <dsp:spPr>
        <a:xfrm>
          <a:off x="7743958" y="662940"/>
          <a:ext cx="2762398" cy="2380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Competitive advantage and growth of company’s value</a:t>
          </a:r>
          <a:endParaRPr lang="ru-RU" sz="2800" kern="1200" dirty="0"/>
        </a:p>
      </dsp:txBody>
      <dsp:txXfrm>
        <a:off x="7813684" y="732666"/>
        <a:ext cx="2622946" cy="22411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07FB3-58D1-4A85-9A40-996B85629CBE}">
      <dsp:nvSpPr>
        <dsp:cNvPr id="0" name=""/>
        <dsp:cNvSpPr/>
      </dsp:nvSpPr>
      <dsp:spPr>
        <a:xfrm>
          <a:off x="4150725" y="420841"/>
          <a:ext cx="1659435" cy="5844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IC index</a:t>
          </a:r>
          <a:endParaRPr lang="ru-RU" sz="1800" kern="1200" dirty="0"/>
        </a:p>
      </dsp:txBody>
      <dsp:txXfrm>
        <a:off x="4167844" y="437960"/>
        <a:ext cx="1625197" cy="550247"/>
      </dsp:txXfrm>
    </dsp:sp>
    <dsp:sp modelId="{8A76187D-D62D-435D-AF5A-E0090CEE26A6}">
      <dsp:nvSpPr>
        <dsp:cNvPr id="0" name=""/>
        <dsp:cNvSpPr/>
      </dsp:nvSpPr>
      <dsp:spPr>
        <a:xfrm>
          <a:off x="1205502" y="1005326"/>
          <a:ext cx="3774940" cy="233794"/>
        </a:xfrm>
        <a:custGeom>
          <a:avLst/>
          <a:gdLst/>
          <a:ahLst/>
          <a:cxnLst/>
          <a:rect l="0" t="0" r="0" b="0"/>
          <a:pathLst>
            <a:path>
              <a:moveTo>
                <a:pt x="3774940" y="0"/>
              </a:moveTo>
              <a:lnTo>
                <a:pt x="3774940" y="116897"/>
              </a:lnTo>
              <a:lnTo>
                <a:pt x="0" y="116897"/>
              </a:lnTo>
              <a:lnTo>
                <a:pt x="0" y="2337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CAD46-8841-4D5B-9EB3-444EE3B6EA94}">
      <dsp:nvSpPr>
        <dsp:cNvPr id="0" name=""/>
        <dsp:cNvSpPr/>
      </dsp:nvSpPr>
      <dsp:spPr>
        <a:xfrm>
          <a:off x="349197" y="1239120"/>
          <a:ext cx="1712609" cy="5844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Human capital</a:t>
          </a:r>
          <a:endParaRPr lang="ru-RU" sz="1800" kern="1200" dirty="0"/>
        </a:p>
      </dsp:txBody>
      <dsp:txXfrm>
        <a:off x="366316" y="1256239"/>
        <a:ext cx="1678371" cy="550247"/>
      </dsp:txXfrm>
    </dsp:sp>
    <dsp:sp modelId="{D31C1D6F-1D77-46D5-9137-E9DC5550A4FC}">
      <dsp:nvSpPr>
        <dsp:cNvPr id="0" name=""/>
        <dsp:cNvSpPr/>
      </dsp:nvSpPr>
      <dsp:spPr>
        <a:xfrm>
          <a:off x="1155293" y="1823605"/>
          <a:ext cx="91440" cy="1348267"/>
        </a:xfrm>
        <a:custGeom>
          <a:avLst/>
          <a:gdLst/>
          <a:ahLst/>
          <a:cxnLst/>
          <a:rect l="0" t="0" r="0" b="0"/>
          <a:pathLst>
            <a:path>
              <a:moveTo>
                <a:pt x="50208" y="0"/>
              </a:moveTo>
              <a:lnTo>
                <a:pt x="50208" y="674133"/>
              </a:lnTo>
              <a:lnTo>
                <a:pt x="45720" y="674133"/>
              </a:lnTo>
              <a:lnTo>
                <a:pt x="45720" y="13482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9F777-66CA-4EDE-BDB4-2279D38FFE7C}">
      <dsp:nvSpPr>
        <dsp:cNvPr id="0" name=""/>
        <dsp:cNvSpPr/>
      </dsp:nvSpPr>
      <dsp:spPr>
        <a:xfrm>
          <a:off x="1" y="3171872"/>
          <a:ext cx="2402023" cy="1754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Cost of employees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/>
          </a:r>
          <a:br>
            <a:rPr lang="en-US" sz="1600" kern="1200" dirty="0" smtClean="0"/>
          </a:br>
          <a:r>
            <a:rPr lang="en-US" sz="1600" kern="1200" dirty="0" smtClean="0"/>
            <a:t>Corporate university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/>
          </a:r>
          <a:br>
            <a:rPr lang="en-US" sz="1600" kern="1200" dirty="0" smtClean="0"/>
          </a:br>
          <a:r>
            <a:rPr lang="en-US" sz="1600" kern="1200" dirty="0" smtClean="0"/>
            <a:t>Board of directors’ education</a:t>
          </a:r>
          <a:endParaRPr lang="ru-RU" sz="1600" kern="1200" dirty="0"/>
        </a:p>
      </dsp:txBody>
      <dsp:txXfrm>
        <a:off x="51389" y="3223260"/>
        <a:ext cx="2299247" cy="1651749"/>
      </dsp:txXfrm>
    </dsp:sp>
    <dsp:sp modelId="{A9807CC8-A28A-4C18-81D8-C34D3851B236}">
      <dsp:nvSpPr>
        <dsp:cNvPr id="0" name=""/>
        <dsp:cNvSpPr/>
      </dsp:nvSpPr>
      <dsp:spPr>
        <a:xfrm>
          <a:off x="4531672" y="1005326"/>
          <a:ext cx="448770" cy="233794"/>
        </a:xfrm>
        <a:custGeom>
          <a:avLst/>
          <a:gdLst/>
          <a:ahLst/>
          <a:cxnLst/>
          <a:rect l="0" t="0" r="0" b="0"/>
          <a:pathLst>
            <a:path>
              <a:moveTo>
                <a:pt x="448770" y="0"/>
              </a:moveTo>
              <a:lnTo>
                <a:pt x="448770" y="116897"/>
              </a:lnTo>
              <a:lnTo>
                <a:pt x="0" y="116897"/>
              </a:lnTo>
              <a:lnTo>
                <a:pt x="0" y="2337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81E6F-31BE-468B-82E7-DBFDB630111E}">
      <dsp:nvSpPr>
        <dsp:cNvPr id="0" name=""/>
        <dsp:cNvSpPr/>
      </dsp:nvSpPr>
      <dsp:spPr>
        <a:xfrm>
          <a:off x="3675367" y="1239120"/>
          <a:ext cx="1712609" cy="5844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Structural capital</a:t>
          </a:r>
          <a:endParaRPr lang="ru-RU" sz="1800" kern="1200" dirty="0"/>
        </a:p>
      </dsp:txBody>
      <dsp:txXfrm>
        <a:off x="3692486" y="1256239"/>
        <a:ext cx="1678371" cy="550247"/>
      </dsp:txXfrm>
    </dsp:sp>
    <dsp:sp modelId="{4E2A4786-DD21-4CC5-B9C9-6A22D11EC48A}">
      <dsp:nvSpPr>
        <dsp:cNvPr id="0" name=""/>
        <dsp:cNvSpPr/>
      </dsp:nvSpPr>
      <dsp:spPr>
        <a:xfrm>
          <a:off x="3640955" y="1823605"/>
          <a:ext cx="890716" cy="233794"/>
        </a:xfrm>
        <a:custGeom>
          <a:avLst/>
          <a:gdLst/>
          <a:ahLst/>
          <a:cxnLst/>
          <a:rect l="0" t="0" r="0" b="0"/>
          <a:pathLst>
            <a:path>
              <a:moveTo>
                <a:pt x="890716" y="0"/>
              </a:moveTo>
              <a:lnTo>
                <a:pt x="890716" y="116897"/>
              </a:lnTo>
              <a:lnTo>
                <a:pt x="0" y="116897"/>
              </a:lnTo>
              <a:lnTo>
                <a:pt x="0" y="233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8A3B72-C042-4269-B3BA-2CAE5BF229E5}">
      <dsp:nvSpPr>
        <dsp:cNvPr id="0" name=""/>
        <dsp:cNvSpPr/>
      </dsp:nvSpPr>
      <dsp:spPr>
        <a:xfrm>
          <a:off x="2669532" y="2057399"/>
          <a:ext cx="1942846" cy="872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Internal process capabilities</a:t>
          </a:r>
          <a:endParaRPr lang="ru-RU" sz="1800" kern="1200" dirty="0"/>
        </a:p>
      </dsp:txBody>
      <dsp:txXfrm>
        <a:off x="2695091" y="2082958"/>
        <a:ext cx="1891728" cy="821547"/>
      </dsp:txXfrm>
    </dsp:sp>
    <dsp:sp modelId="{E47FFDCA-C75B-46D7-BBF3-3BC214AADF39}">
      <dsp:nvSpPr>
        <dsp:cNvPr id="0" name=""/>
        <dsp:cNvSpPr/>
      </dsp:nvSpPr>
      <dsp:spPr>
        <a:xfrm>
          <a:off x="3595235" y="2930065"/>
          <a:ext cx="91440" cy="233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3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95C6A6-ABD0-4287-A53B-62172D7A3A6B}">
      <dsp:nvSpPr>
        <dsp:cNvPr id="0" name=""/>
        <dsp:cNvSpPr/>
      </dsp:nvSpPr>
      <dsp:spPr>
        <a:xfrm>
          <a:off x="2895548" y="3163859"/>
          <a:ext cx="1490814" cy="1756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ERP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/>
          </a:r>
          <a:br>
            <a:rPr lang="en-US" sz="1600" kern="1200" dirty="0" smtClean="0"/>
          </a:br>
          <a:r>
            <a:rPr lang="en-US" sz="1600" kern="1200" dirty="0" smtClean="0"/>
            <a:t>KM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Site quality</a:t>
          </a:r>
          <a:endParaRPr lang="ru-RU" sz="1600" kern="1200" dirty="0"/>
        </a:p>
      </dsp:txBody>
      <dsp:txXfrm>
        <a:off x="2939212" y="3207523"/>
        <a:ext cx="1403486" cy="1669564"/>
      </dsp:txXfrm>
    </dsp:sp>
    <dsp:sp modelId="{16D93EF3-0600-4233-8B30-FEFA87B98713}">
      <dsp:nvSpPr>
        <dsp:cNvPr id="0" name=""/>
        <dsp:cNvSpPr/>
      </dsp:nvSpPr>
      <dsp:spPr>
        <a:xfrm>
          <a:off x="4531672" y="1823605"/>
          <a:ext cx="1093972" cy="242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377"/>
              </a:lnTo>
              <a:lnTo>
                <a:pt x="1093972" y="121377"/>
              </a:lnTo>
              <a:lnTo>
                <a:pt x="1093972" y="2427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09B030-4737-409B-B1BC-871539A73422}">
      <dsp:nvSpPr>
        <dsp:cNvPr id="0" name=""/>
        <dsp:cNvSpPr/>
      </dsp:nvSpPr>
      <dsp:spPr>
        <a:xfrm>
          <a:off x="4866437" y="2066360"/>
          <a:ext cx="1518413" cy="872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Innovative capabilities</a:t>
          </a:r>
          <a:endParaRPr lang="ru-RU" sz="1800" kern="1200" dirty="0"/>
        </a:p>
      </dsp:txBody>
      <dsp:txXfrm>
        <a:off x="4891996" y="2091919"/>
        <a:ext cx="1467295" cy="821547"/>
      </dsp:txXfrm>
    </dsp:sp>
    <dsp:sp modelId="{EEBDB0DE-159D-4B1D-9EE6-20854C0FEA39}">
      <dsp:nvSpPr>
        <dsp:cNvPr id="0" name=""/>
        <dsp:cNvSpPr/>
      </dsp:nvSpPr>
      <dsp:spPr>
        <a:xfrm>
          <a:off x="5579924" y="2939025"/>
          <a:ext cx="91440" cy="2143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162"/>
              </a:lnTo>
              <a:lnTo>
                <a:pt x="54680" y="107162"/>
              </a:lnTo>
              <a:lnTo>
                <a:pt x="54680" y="2143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7363FF-7B73-45CD-AA24-9F516D4EA9AA}">
      <dsp:nvSpPr>
        <dsp:cNvPr id="0" name=""/>
        <dsp:cNvSpPr/>
      </dsp:nvSpPr>
      <dsp:spPr>
        <a:xfrm>
          <a:off x="4869567" y="3153350"/>
          <a:ext cx="1530074" cy="1757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Intangible assets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/>
          </a:r>
          <a:br>
            <a:rPr lang="en-US" sz="1600" kern="1200" dirty="0" smtClean="0"/>
          </a:br>
          <a:r>
            <a:rPr lang="en-US" sz="1600" kern="1200" dirty="0" smtClean="0"/>
            <a:t>Patents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/>
          </a:r>
          <a:br>
            <a:rPr lang="en-US" sz="1600" kern="1200" dirty="0" smtClean="0"/>
          </a:br>
          <a:r>
            <a:rPr lang="en-US" sz="1600" kern="1200" dirty="0" smtClean="0"/>
            <a:t>R&amp;D expenditures</a:t>
          </a:r>
          <a:endParaRPr lang="ru-RU" sz="1600" kern="1200" dirty="0"/>
        </a:p>
      </dsp:txBody>
      <dsp:txXfrm>
        <a:off x="4914381" y="3198164"/>
        <a:ext cx="1440446" cy="1667691"/>
      </dsp:txXfrm>
    </dsp:sp>
    <dsp:sp modelId="{E1C0C7D6-737D-4E24-BB81-5521EF748793}">
      <dsp:nvSpPr>
        <dsp:cNvPr id="0" name=""/>
        <dsp:cNvSpPr/>
      </dsp:nvSpPr>
      <dsp:spPr>
        <a:xfrm>
          <a:off x="4980442" y="1005326"/>
          <a:ext cx="3603526" cy="233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897"/>
              </a:lnTo>
              <a:lnTo>
                <a:pt x="3603526" y="116897"/>
              </a:lnTo>
              <a:lnTo>
                <a:pt x="3603526" y="2337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74359F-2521-4AC7-9FCD-D02B88D89CA6}">
      <dsp:nvSpPr>
        <dsp:cNvPr id="0" name=""/>
        <dsp:cNvSpPr/>
      </dsp:nvSpPr>
      <dsp:spPr>
        <a:xfrm>
          <a:off x="7556251" y="1239120"/>
          <a:ext cx="2055435" cy="5844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Relational capital</a:t>
          </a:r>
          <a:endParaRPr lang="ru-RU" sz="1800" kern="1200" dirty="0"/>
        </a:p>
      </dsp:txBody>
      <dsp:txXfrm>
        <a:off x="7573370" y="1256239"/>
        <a:ext cx="2021197" cy="550247"/>
      </dsp:txXfrm>
    </dsp:sp>
    <dsp:sp modelId="{EDCDBA41-7E92-482F-87D6-1747EADAD9D3}">
      <dsp:nvSpPr>
        <dsp:cNvPr id="0" name=""/>
        <dsp:cNvSpPr/>
      </dsp:nvSpPr>
      <dsp:spPr>
        <a:xfrm>
          <a:off x="7479954" y="1823605"/>
          <a:ext cx="1104015" cy="233794"/>
        </a:xfrm>
        <a:custGeom>
          <a:avLst/>
          <a:gdLst/>
          <a:ahLst/>
          <a:cxnLst/>
          <a:rect l="0" t="0" r="0" b="0"/>
          <a:pathLst>
            <a:path>
              <a:moveTo>
                <a:pt x="1104015" y="0"/>
              </a:moveTo>
              <a:lnTo>
                <a:pt x="1104015" y="116897"/>
              </a:lnTo>
              <a:lnTo>
                <a:pt x="0" y="116897"/>
              </a:lnTo>
              <a:lnTo>
                <a:pt x="0" y="233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89BD29-4136-4AA5-9D92-DCD642C124DA}">
      <dsp:nvSpPr>
        <dsp:cNvPr id="0" name=""/>
        <dsp:cNvSpPr/>
      </dsp:nvSpPr>
      <dsp:spPr>
        <a:xfrm>
          <a:off x="6656829" y="2057399"/>
          <a:ext cx="1646249" cy="872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Networking capabilities</a:t>
          </a:r>
          <a:endParaRPr lang="ru-RU" sz="1800" kern="1200" dirty="0"/>
        </a:p>
      </dsp:txBody>
      <dsp:txXfrm>
        <a:off x="6682388" y="2082958"/>
        <a:ext cx="1595131" cy="821547"/>
      </dsp:txXfrm>
    </dsp:sp>
    <dsp:sp modelId="{8F1D1F24-8408-43A1-BBD3-134322E76BB4}">
      <dsp:nvSpPr>
        <dsp:cNvPr id="0" name=""/>
        <dsp:cNvSpPr/>
      </dsp:nvSpPr>
      <dsp:spPr>
        <a:xfrm>
          <a:off x="7434234" y="2930065"/>
          <a:ext cx="91440" cy="233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3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56B74B-0672-4675-9A99-956C990729D4}">
      <dsp:nvSpPr>
        <dsp:cNvPr id="0" name=""/>
        <dsp:cNvSpPr/>
      </dsp:nvSpPr>
      <dsp:spPr>
        <a:xfrm>
          <a:off x="6673057" y="3163859"/>
          <a:ext cx="1613793" cy="17447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Employment of foreign capital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Export</a:t>
          </a:r>
          <a:endParaRPr lang="ru-RU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Citations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Number of subsidiaries</a:t>
          </a:r>
          <a:endParaRPr lang="ru-RU" sz="1600" kern="1200" dirty="0"/>
        </a:p>
      </dsp:txBody>
      <dsp:txXfrm>
        <a:off x="6720323" y="3211125"/>
        <a:ext cx="1519261" cy="1650238"/>
      </dsp:txXfrm>
    </dsp:sp>
    <dsp:sp modelId="{D4C3F30F-6AC1-4F86-94D1-E14D7A447EB4}">
      <dsp:nvSpPr>
        <dsp:cNvPr id="0" name=""/>
        <dsp:cNvSpPr/>
      </dsp:nvSpPr>
      <dsp:spPr>
        <a:xfrm>
          <a:off x="8583969" y="1823605"/>
          <a:ext cx="954633" cy="233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897"/>
              </a:lnTo>
              <a:lnTo>
                <a:pt x="954633" y="116897"/>
              </a:lnTo>
              <a:lnTo>
                <a:pt x="954633" y="233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F74106-6850-459A-87A1-52915259FC20}">
      <dsp:nvSpPr>
        <dsp:cNvPr id="0" name=""/>
        <dsp:cNvSpPr/>
      </dsp:nvSpPr>
      <dsp:spPr>
        <a:xfrm>
          <a:off x="8566097" y="2057399"/>
          <a:ext cx="1945012" cy="872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Customer loyalty &amp; reputation</a:t>
          </a:r>
          <a:endParaRPr lang="ru-RU" sz="1800" kern="1200" dirty="0"/>
        </a:p>
      </dsp:txBody>
      <dsp:txXfrm>
        <a:off x="8591656" y="2082958"/>
        <a:ext cx="1893894" cy="821547"/>
      </dsp:txXfrm>
    </dsp:sp>
    <dsp:sp modelId="{C764FC90-720F-40B4-B6C9-68E8BF7573E1}">
      <dsp:nvSpPr>
        <dsp:cNvPr id="0" name=""/>
        <dsp:cNvSpPr/>
      </dsp:nvSpPr>
      <dsp:spPr>
        <a:xfrm>
          <a:off x="9492883" y="2930065"/>
          <a:ext cx="91440" cy="233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3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E0CEF-E74B-4174-A98C-75E2A9AE83EE}">
      <dsp:nvSpPr>
        <dsp:cNvPr id="0" name=""/>
        <dsp:cNvSpPr/>
      </dsp:nvSpPr>
      <dsp:spPr>
        <a:xfrm>
          <a:off x="8569003" y="3163859"/>
          <a:ext cx="1939199" cy="1687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Brands</a:t>
          </a:r>
          <a:endParaRPr lang="ru-RU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Advertisement expenditures</a:t>
          </a:r>
          <a:endParaRPr lang="ru-RU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Participation in associations</a:t>
          </a:r>
          <a:endParaRPr lang="ru-RU" sz="1600" kern="1200" dirty="0"/>
        </a:p>
      </dsp:txBody>
      <dsp:txXfrm>
        <a:off x="8618429" y="3213285"/>
        <a:ext cx="1840347" cy="15886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9A6BA-4D52-4592-BC20-EAA1101373BE}" type="datetimeFigureOut">
              <a:rPr lang="ru-RU" smtClean="0"/>
              <a:t>26.12.16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8D7AD-7789-4B18-9F41-C975C1065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639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D7AD-7789-4B18-9F41-C975C1065F8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978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D7AD-7789-4B18-9F41-C975C1065F8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554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6543-0F00-47E2-AC19-8608974785E9}" type="datetime1">
              <a:rPr lang="ru-RU" smtClean="0"/>
              <a:t>26.12.16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CB39-9CCA-4C0B-8D58-B85E06957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61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1A49-77A1-4E95-9396-D5F29A77C8B2}" type="datetime1">
              <a:rPr lang="ru-RU" smtClean="0"/>
              <a:t>26.12.16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CB39-9CCA-4C0B-8D58-B85E06957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23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A9EE-C7C3-48F2-8FF9-C7E3CD96886B}" type="datetime1">
              <a:rPr lang="ru-RU" smtClean="0"/>
              <a:t>26.12.16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CB39-9CCA-4C0B-8D58-B85E06957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69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B8EA-B00D-4AFF-B64E-C04882BD9288}" type="datetime1">
              <a:rPr lang="ru-RU" smtClean="0"/>
              <a:t>26.12.16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CB39-9CCA-4C0B-8D58-B85E06957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18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2B5E-AD6D-4427-BA82-EA9FB5012749}" type="datetime1">
              <a:rPr lang="ru-RU" smtClean="0"/>
              <a:t>26.12.16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CB39-9CCA-4C0B-8D58-B85E06957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97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624D-2C0C-4C8C-9C5B-151B21C1C832}" type="datetime1">
              <a:rPr lang="ru-RU" smtClean="0"/>
              <a:t>26.12.16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CB39-9CCA-4C0B-8D58-B85E06957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17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AD0D-43BB-461F-8F68-7875B18E27FD}" type="datetime1">
              <a:rPr lang="ru-RU" smtClean="0"/>
              <a:t>26.12.16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CB39-9CCA-4C0B-8D58-B85E06957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06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E60C-17CE-4BC3-8A3F-C05CD6BAC452}" type="datetime1">
              <a:rPr lang="ru-RU" smtClean="0"/>
              <a:t>26.12.16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CB39-9CCA-4C0B-8D58-B85E06957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53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4767-E6DD-4F15-9984-BA2E26DDE952}" type="datetime1">
              <a:rPr lang="ru-RU" smtClean="0"/>
              <a:t>26.12.16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CB39-9CCA-4C0B-8D58-B85E06957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27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4B3F-794F-43AF-9934-3A52E7C58B72}" type="datetime1">
              <a:rPr lang="ru-RU" smtClean="0"/>
              <a:t>26.12.16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CB39-9CCA-4C0B-8D58-B85E06957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20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07B-1B7C-4491-A26C-A0EDF27B7432}" type="datetime1">
              <a:rPr lang="ru-RU" smtClean="0"/>
              <a:t>26.12.16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CB39-9CCA-4C0B-8D58-B85E06957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1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B94BA-3B24-42B4-A455-B671ABB4F6E0}" type="datetime1">
              <a:rPr lang="ru-RU" smtClean="0"/>
              <a:t>26.12.16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6CB39-9CCA-4C0B-8D58-B85E06957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9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Relationship Id="rId3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625283"/>
            <a:ext cx="9144000" cy="2387600"/>
          </a:xfrm>
        </p:spPr>
        <p:txBody>
          <a:bodyPr/>
          <a:lstStyle/>
          <a:p>
            <a:r>
              <a:rPr lang="en-US" dirty="0"/>
              <a:t>Strategic behavior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of </a:t>
            </a:r>
            <a:r>
              <a:rPr lang="en-US" dirty="0"/>
              <a:t>Russian companies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9140" y="4836478"/>
            <a:ext cx="10713720" cy="1655762"/>
          </a:xfrm>
        </p:spPr>
        <p:txBody>
          <a:bodyPr/>
          <a:lstStyle/>
          <a:p>
            <a:pPr algn="r"/>
            <a:r>
              <a:rPr lang="en-US" dirty="0" smtClean="0"/>
              <a:t>S. </a:t>
            </a:r>
            <a:r>
              <a:rPr lang="en-US" dirty="0" err="1" smtClean="0"/>
              <a:t>Paklina</a:t>
            </a:r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smtClean="0"/>
              <a:t>M. </a:t>
            </a:r>
            <a:r>
              <a:rPr lang="en-US" dirty="0" err="1" smtClean="0"/>
              <a:t>Molodchik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12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</a:t>
            </a:r>
            <a:r>
              <a:rPr lang="en-US" dirty="0" smtClean="0"/>
              <a:t>: 2 and 5 clusters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CB39-9CCA-4C0B-8D58-B85E069575BC}" type="slidenum">
              <a:rPr lang="ru-RU" smtClean="0"/>
              <a:t>10</a:t>
            </a:fld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5909157"/>
              </p:ext>
            </p:extLst>
          </p:nvPr>
        </p:nvGraphicFramePr>
        <p:xfrm>
          <a:off x="6002099" y="1294903"/>
          <a:ext cx="6048873" cy="4828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9034013"/>
              </p:ext>
            </p:extLst>
          </p:nvPr>
        </p:nvGraphicFramePr>
        <p:xfrm>
          <a:off x="602774" y="1323833"/>
          <a:ext cx="5852617" cy="4763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2964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statistics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CB39-9CCA-4C0B-8D58-B85E069575BC}" type="slidenum">
              <a:rPr lang="ru-RU" smtClean="0"/>
              <a:t>11</a:t>
            </a:fld>
            <a:endParaRPr lang="ru-RU"/>
          </a:p>
        </p:txBody>
      </p:sp>
      <p:pic>
        <p:nvPicPr>
          <p:cNvPr id="5" name="Рисунок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823"/>
          <a:stretch/>
        </p:blipFill>
        <p:spPr bwMode="auto">
          <a:xfrm>
            <a:off x="1856097" y="1690688"/>
            <a:ext cx="8502554" cy="487388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25184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Profiles and </a:t>
            </a:r>
            <a:r>
              <a:rPr lang="en-US" dirty="0" smtClean="0"/>
              <a:t>strategies</a:t>
            </a:r>
            <a:r>
              <a:rPr lang="en-US" sz="3600" dirty="0" smtClean="0"/>
              <a:t>*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560103"/>
              </p:ext>
            </p:extLst>
          </p:nvPr>
        </p:nvGraphicFramePr>
        <p:xfrm>
          <a:off x="838200" y="1621156"/>
          <a:ext cx="10515600" cy="3706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CB39-9CCA-4C0B-8D58-B85E069575BC}" type="slidenum">
              <a:rPr lang="ru-RU" smtClean="0"/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64276" y="5827593"/>
            <a:ext cx="11068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</a:t>
            </a:r>
            <a:r>
              <a:rPr lang="en-US" dirty="0" err="1" smtClean="0"/>
              <a:t>Shakina</a:t>
            </a:r>
            <a:r>
              <a:rPr lang="en-US" dirty="0"/>
              <a:t>, E. A., &amp; Barajas, A. (2014). Intangible-intensive profile of a company: the key to outperforming. </a:t>
            </a:r>
            <a:endParaRPr lang="ru-RU" dirty="0" smtClean="0"/>
          </a:p>
          <a:p>
            <a:r>
              <a:rPr lang="en-US" i="1" dirty="0" smtClean="0"/>
              <a:t>Journal </a:t>
            </a:r>
            <a:r>
              <a:rPr lang="en-US" i="1" dirty="0"/>
              <a:t>of Intellectual Capital</a:t>
            </a:r>
            <a:r>
              <a:rPr lang="en-US" dirty="0"/>
              <a:t>, </a:t>
            </a:r>
            <a:r>
              <a:rPr lang="en-US" i="1" dirty="0"/>
              <a:t>15</a:t>
            </a:r>
            <a:r>
              <a:rPr lang="en-US" dirty="0"/>
              <a:t>(2), 206-226.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47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434039"/>
              </p:ext>
            </p:extLst>
          </p:nvPr>
        </p:nvGraphicFramePr>
        <p:xfrm>
          <a:off x="838200" y="1690688"/>
          <a:ext cx="10688055" cy="4272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1589"/>
                <a:gridCol w="1925053"/>
                <a:gridCol w="2923674"/>
                <a:gridCol w="2947739"/>
              </a:tblGrid>
              <a:tr h="798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Paper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Author(s)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Findings</a:t>
                      </a:r>
                      <a:endParaRPr lang="ru-RU" dirty="0"/>
                    </a:p>
                  </a:txBody>
                  <a:tcPr anchor="ctr"/>
                </a:tc>
              </a:tr>
              <a:tr h="167163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Business Innovation in Russian Industry</a:t>
                      </a:r>
                      <a:endParaRPr lang="ru-RU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I. </a:t>
                      </a:r>
                      <a:r>
                        <a:rPr lang="en-US" dirty="0" err="1" smtClean="0"/>
                        <a:t>Gurkov</a:t>
                      </a:r>
                      <a:r>
                        <a:rPr lang="en-US" dirty="0" smtClean="0"/>
                        <a:t> (2004)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Quasi-longitudinal survey of 2,800 top corporate executives of Russian industrial enterprises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clusters: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dirty="0" smtClean="0"/>
                        <a:t>marketing &amp;</a:t>
                      </a:r>
                      <a:r>
                        <a:rPr lang="en-US" baseline="0" dirty="0" smtClean="0"/>
                        <a:t> HR </a:t>
                      </a:r>
                      <a:r>
                        <a:rPr lang="en-US" dirty="0" smtClean="0"/>
                        <a:t>innovations (23%), management </a:t>
                      </a:r>
                      <a:r>
                        <a:rPr lang="en-US" baseline="0" dirty="0" smtClean="0"/>
                        <a:t>innovations</a:t>
                      </a:r>
                      <a:r>
                        <a:rPr lang="en-US" dirty="0" smtClean="0"/>
                        <a:t> (27%),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products</a:t>
                      </a:r>
                      <a:r>
                        <a:rPr lang="en-US" baseline="0" dirty="0" smtClean="0"/>
                        <a:t> &amp; tech innovations </a:t>
                      </a:r>
                      <a:r>
                        <a:rPr lang="en-US" dirty="0" smtClean="0"/>
                        <a:t>(27%),</a:t>
                      </a:r>
                      <a:r>
                        <a:rPr lang="en-US" baseline="0" dirty="0" smtClean="0"/>
                        <a:t> generic (23%)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7163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Exploring innovation modes of Russian companies: </a:t>
                      </a:r>
                    </a:p>
                    <a:p>
                      <a:r>
                        <a:rPr lang="en-US" b="1" dirty="0" smtClean="0"/>
                        <a:t>What does the diversity of actors mean for policymaking? </a:t>
                      </a:r>
                      <a:endParaRPr lang="ru-R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L. </a:t>
                      </a:r>
                      <a:r>
                        <a:rPr lang="en-US" dirty="0" err="1" smtClean="0"/>
                        <a:t>Gokhberg</a:t>
                      </a:r>
                      <a:r>
                        <a:rPr lang="en-US" dirty="0" smtClean="0"/>
                        <a:t> et al. (201</a:t>
                      </a:r>
                      <a:r>
                        <a:rPr lang="ru-RU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30,800 Russian enterprises in mining, manufacturing and utilities sectors (Institute for Statistical Studies and Economics of Knowledge of HSE)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clusters: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dirty="0" smtClean="0"/>
                        <a:t>radical innovators (23%), active imitation (19%),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passive technology adopters (58%)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CB39-9CCA-4C0B-8D58-B85E069575B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3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 (cont.)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913974"/>
              </p:ext>
            </p:extLst>
          </p:nvPr>
        </p:nvGraphicFramePr>
        <p:xfrm>
          <a:off x="838200" y="1690688"/>
          <a:ext cx="10688055" cy="4547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1589"/>
                <a:gridCol w="1925053"/>
                <a:gridCol w="2923674"/>
                <a:gridCol w="2947739"/>
              </a:tblGrid>
              <a:tr h="798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Paper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Author(s)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Findings</a:t>
                      </a:r>
                      <a:endParaRPr lang="ru-RU" dirty="0"/>
                    </a:p>
                  </a:txBody>
                  <a:tcPr anchor="ctr"/>
                </a:tc>
              </a:tr>
              <a:tr h="1457651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Competition, Innovation and Strategy: Empirical Evidence from Russian Enterprises</a:t>
                      </a:r>
                      <a:endParaRPr lang="ru-RU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T.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Kuznetsova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V.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Roud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(2013)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1,000</a:t>
                      </a:r>
                      <a:r>
                        <a:rPr lang="en-US" baseline="0" dirty="0" smtClean="0"/>
                        <a:t> Russian companies (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European Manufacturing Survey</a:t>
                      </a:r>
                      <a:r>
                        <a:rPr lang="en-US" baseline="0" dirty="0" smtClean="0"/>
                        <a:t>)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clusters: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modernizers (33%), innovators (29%), marketers (23%), </a:t>
                      </a:r>
                    </a:p>
                    <a:p>
                      <a:r>
                        <a:rPr lang="en-US" baseline="0" dirty="0" smtClean="0"/>
                        <a:t>generic (16%)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71630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Structural changes in the national innovation system: longitudinal study of innovation modes in the Russian industry</a:t>
                      </a:r>
                      <a:endParaRPr lang="ru-R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L. </a:t>
                      </a:r>
                      <a:r>
                        <a:rPr lang="en-US" dirty="0" err="1" smtClean="0"/>
                        <a:t>Gokhberg</a:t>
                      </a:r>
                      <a:r>
                        <a:rPr lang="en-US" dirty="0" smtClean="0"/>
                        <a:t> et al. (2015)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Pooled cross-section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Russian industrial companies of more than 20 employees for 2002-2012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clusters depending on innovations effects:</a:t>
                      </a:r>
                      <a:r>
                        <a:rPr lang="en-US" baseline="0" dirty="0" smtClean="0"/>
                        <a:t> no effect (16.4%), modernization (13.2%), new products (18.9%), quality &amp; efficiency effects (11.3%), product-driven expansion (25.9%), synergic effects (14.4%)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CB39-9CCA-4C0B-8D58-B85E069575B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5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step: principal component analysis </a:t>
            </a:r>
            <a:r>
              <a:rPr lang="en-US" dirty="0"/>
              <a:t>for each element </a:t>
            </a:r>
            <a:r>
              <a:rPr lang="en-US" dirty="0" smtClean="0"/>
              <a:t>of intellectual capital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step</a:t>
            </a:r>
            <a:r>
              <a:rPr lang="en-US" dirty="0"/>
              <a:t>: K-means clustering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CB39-9CCA-4C0B-8D58-B85E069575B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24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81244"/>
            <a:ext cx="10515600" cy="4351338"/>
          </a:xfrm>
        </p:spPr>
        <p:txBody>
          <a:bodyPr/>
          <a:lstStyle/>
          <a:p>
            <a:r>
              <a:rPr lang="en-US" dirty="0" smtClean="0"/>
              <a:t>1,096 Russian companies</a:t>
            </a:r>
          </a:p>
          <a:p>
            <a:r>
              <a:rPr lang="en-US" dirty="0" smtClean="0"/>
              <a:t>Period: 2004-2014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CB39-9CCA-4C0B-8D58-B85E069575BC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898361798"/>
              </p:ext>
            </p:extLst>
          </p:nvPr>
        </p:nvGraphicFramePr>
        <p:xfrm>
          <a:off x="5498431" y="900140"/>
          <a:ext cx="6436895" cy="5596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518489884"/>
              </p:ext>
            </p:extLst>
          </p:nvPr>
        </p:nvGraphicFramePr>
        <p:xfrm>
          <a:off x="673768" y="2829956"/>
          <a:ext cx="4668253" cy="3357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1482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results: PCA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CB39-9CCA-4C0B-8D58-B85E069575BC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729843"/>
              </p:ext>
            </p:extLst>
          </p:nvPr>
        </p:nvGraphicFramePr>
        <p:xfrm>
          <a:off x="838200" y="1251286"/>
          <a:ext cx="10515600" cy="5342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131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</a:t>
            </a:r>
            <a:r>
              <a:rPr lang="en-US" dirty="0" smtClean="0"/>
              <a:t>: 3 clusters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CB39-9CCA-4C0B-8D58-B85E069575BC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816956"/>
              </p:ext>
            </p:extLst>
          </p:nvPr>
        </p:nvGraphicFramePr>
        <p:xfrm>
          <a:off x="602776" y="1813423"/>
          <a:ext cx="4572000" cy="4542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7421764"/>
              </p:ext>
            </p:extLst>
          </p:nvPr>
        </p:nvGraphicFramePr>
        <p:xfrm>
          <a:off x="5470477" y="1690688"/>
          <a:ext cx="6280245" cy="466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237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</a:t>
            </a:r>
            <a:r>
              <a:rPr lang="en-US" dirty="0" smtClean="0"/>
              <a:t>: </a:t>
            </a:r>
            <a:r>
              <a:rPr lang="en-US" dirty="0"/>
              <a:t>4</a:t>
            </a:r>
            <a:r>
              <a:rPr lang="en-US" dirty="0" smtClean="0"/>
              <a:t> clusters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CB39-9CCA-4C0B-8D58-B85E069575BC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9664979"/>
              </p:ext>
            </p:extLst>
          </p:nvPr>
        </p:nvGraphicFramePr>
        <p:xfrm>
          <a:off x="313899" y="1542197"/>
          <a:ext cx="5254388" cy="4814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9349597"/>
              </p:ext>
            </p:extLst>
          </p:nvPr>
        </p:nvGraphicFramePr>
        <p:xfrm>
          <a:off x="5691116" y="1661520"/>
          <a:ext cx="6209731" cy="4694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510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415</Words>
  <Application>Microsoft Macintosh PowerPoint</Application>
  <PresentationFormat>Широкоэкранный</PresentationFormat>
  <Paragraphs>90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Strategic behavior  of Russian companies</vt:lpstr>
      <vt:lpstr>Profiles and strategies*</vt:lpstr>
      <vt:lpstr>Literature review</vt:lpstr>
      <vt:lpstr>Literature review (cont.)</vt:lpstr>
      <vt:lpstr>Methodology</vt:lpstr>
      <vt:lpstr>Data</vt:lpstr>
      <vt:lpstr>Preliminary results: PCA</vt:lpstr>
      <vt:lpstr>Preliminary results: 3 clusters</vt:lpstr>
      <vt:lpstr>Preliminary results: 4 clusters</vt:lpstr>
      <vt:lpstr>Preliminary results: 2 and 5 clusters</vt:lpstr>
      <vt:lpstr>Descriptive statistics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behavior  of Russian companies</dc:title>
  <dc:creator>Sofia</dc:creator>
  <cp:lastModifiedBy>Суровцев Владислав Владимирович</cp:lastModifiedBy>
  <cp:revision>88</cp:revision>
  <dcterms:created xsi:type="dcterms:W3CDTF">2016-12-20T10:14:52Z</dcterms:created>
  <dcterms:modified xsi:type="dcterms:W3CDTF">2016-12-26T12:56:04Z</dcterms:modified>
</cp:coreProperties>
</file>