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3" r:id="rId7"/>
    <p:sldId id="272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09A"/>
    <a:srgbClr val="262262"/>
    <a:srgbClr val="224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8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1B46-D76B-44AB-B383-3257164C9183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1FC7-25BB-4154-A86E-A4EA3C599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FA08-A749-42BB-AAA4-8EEE6E51F3C3}" type="datetime1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BFB4-6B65-48E0-A76E-AD3D1D2D569A}" type="datetime1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5E58-6BB0-4533-B2A5-4440F0063675}" type="datetime1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0F19-3046-4161-BCB7-9F8283D59D5C}" type="datetime1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9BC1-CD87-4A92-9FC0-AA8A5A5CEEAE}" type="datetime1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1166-3735-448E-BA9E-AA1FD6E42D91}" type="datetime1">
              <a:rPr lang="ru-RU" smtClean="0"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146F-752D-4550-BF58-51720F72D2DD}" type="datetime1">
              <a:rPr lang="ru-RU" smtClean="0"/>
              <a:t>25.07.2016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6D4-5F92-4780-A42A-1BFD6D0FCC7D}" type="datetime1">
              <a:rPr lang="ru-RU" smtClean="0"/>
              <a:t>25.07.2016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00E7-D52A-468A-8E54-AEEA5C0E7A84}" type="datetime1">
              <a:rPr lang="ru-RU" smtClean="0"/>
              <a:t>25.07.2016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2266-3C2F-49BC-AD33-A642CE656643}" type="datetime1">
              <a:rPr lang="ru-RU" smtClean="0"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8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CE31-C540-495A-BF64-6DC4883439DD}" type="datetime1">
              <a:rPr lang="ru-RU" smtClean="0"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1F27-40CA-47D5-AB1C-A7648C5D1350}" type="datetime1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Determinants of Performance in eSports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Petr Parshakov, Marina </a:t>
            </a:r>
            <a:r>
              <a:rPr lang="en-US" dirty="0" err="1"/>
              <a:t>Zavertiaeva</a:t>
            </a:r>
            <a:endParaRPr lang="en-US" dirty="0"/>
          </a:p>
          <a:p>
            <a:r>
              <a:rPr lang="en-US" dirty="0"/>
              <a:t>22/07/16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38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This paper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Rejected</a:t>
            </a:r>
          </a:p>
          <a:p>
            <a:r>
              <a:rPr lang="en-US" dirty="0"/>
              <a:t>Re-written</a:t>
            </a:r>
          </a:p>
          <a:p>
            <a:r>
              <a:rPr lang="en-US" dirty="0"/>
              <a:t>Now IJSF: use the same approach as BB2004</a:t>
            </a:r>
          </a:p>
          <a:p>
            <a:r>
              <a:rPr lang="en-US" dirty="0"/>
              <a:t>Before: </a:t>
            </a:r>
          </a:p>
          <a:p>
            <a:pPr lvl="1"/>
            <a:r>
              <a:rPr lang="en-US" dirty="0"/>
              <a:t>Unit of observation: gamer</a:t>
            </a:r>
          </a:p>
          <a:p>
            <a:pPr lvl="1"/>
            <a:r>
              <a:rPr lang="en-US" dirty="0"/>
              <a:t>Question: Are there country effects (i.e. significant dummies)?</a:t>
            </a:r>
          </a:p>
          <a:p>
            <a:r>
              <a:rPr lang="en-US" dirty="0"/>
              <a:t>Now:</a:t>
            </a:r>
          </a:p>
          <a:p>
            <a:pPr lvl="1"/>
            <a:r>
              <a:rPr lang="en-US" dirty="0"/>
              <a:t>Unit of observation: country</a:t>
            </a:r>
          </a:p>
          <a:p>
            <a:pPr lvl="1"/>
            <a:r>
              <a:rPr lang="en-US" dirty="0"/>
              <a:t>Question: Determinants of prize by country</a:t>
            </a:r>
          </a:p>
          <a:p>
            <a:r>
              <a:rPr lang="en-US" dirty="0"/>
              <a:t>Purpose: discuss results, find interpretation?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37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Bernard, </a:t>
            </a:r>
            <a:r>
              <a:rPr lang="en-US" dirty="0" err="1">
                <a:solidFill>
                  <a:schemeClr val="bg1"/>
                </a:solidFill>
              </a:rPr>
              <a:t>Busse</a:t>
            </a:r>
            <a:r>
              <a:rPr lang="en-US" dirty="0">
                <a:solidFill>
                  <a:schemeClr val="bg1"/>
                </a:solidFill>
              </a:rPr>
              <a:t> 2004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48147" y="1417637"/>
            <a:ext cx="6060157" cy="497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65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Methodology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Countries with prize – selection?</a:t>
            </a:r>
          </a:p>
          <a:p>
            <a:r>
              <a:rPr lang="en-US" dirty="0"/>
              <a:t>All – a lot of zeros</a:t>
            </a:r>
          </a:p>
          <a:p>
            <a:r>
              <a:rPr lang="en-US" dirty="0"/>
              <a:t>Tobit model</a:t>
            </a:r>
          </a:p>
          <a:p>
            <a:endParaRPr lang="ru-RU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428575"/>
            <a:ext cx="7728985" cy="26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8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FE and RE in Tobit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fixed-effects panel Tobit model is affected by the incidental parameters problem (</a:t>
            </a:r>
            <a:r>
              <a:rPr lang="en-US" dirty="0" err="1"/>
              <a:t>Neyman</a:t>
            </a:r>
            <a:r>
              <a:rPr lang="en-US" dirty="0"/>
              <a:t> and Scott 1948; Lancaster 2000), i.e. the estimated coefficients are inconsistent unless the number of time periods (</a:t>
            </a:r>
            <a:r>
              <a:rPr lang="en-US" i="1" dirty="0" err="1"/>
              <a:t>Ti</a:t>
            </a:r>
            <a:r>
              <a:rPr lang="en-US" dirty="0"/>
              <a:t>) approaches infinity for each individual </a:t>
            </a:r>
            <a:r>
              <a:rPr lang="en-US" i="1" dirty="0" err="1"/>
              <a:t>i</a:t>
            </a:r>
            <a:r>
              <a:rPr lang="en-US" dirty="0"/>
              <a:t>.</a:t>
            </a:r>
          </a:p>
          <a:p>
            <a:r>
              <a:rPr lang="en-US" dirty="0"/>
              <a:t>So we use RE with normal distribution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40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Our results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0279" y="1340768"/>
            <a:ext cx="7418145" cy="50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2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</a:rPr>
              <a:t>Marginal effects – log(total prize)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652" r="29945"/>
          <a:stretch/>
        </p:blipFill>
        <p:spPr>
          <a:xfrm>
            <a:off x="683567" y="1988840"/>
            <a:ext cx="823068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28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Marginal effects - share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30120"/>
          <a:stretch/>
        </p:blipFill>
        <p:spPr>
          <a:xfrm>
            <a:off x="539552" y="2420888"/>
            <a:ext cx="833632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02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151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Determinants of Performance in eSports</vt:lpstr>
      <vt:lpstr>This paper</vt:lpstr>
      <vt:lpstr>Bernard, Busse 2004</vt:lpstr>
      <vt:lpstr>Methodology</vt:lpstr>
      <vt:lpstr>FE and RE in Tobit</vt:lpstr>
      <vt:lpstr>Our results</vt:lpstr>
      <vt:lpstr>Marginal effects – log(total prize)</vt:lpstr>
      <vt:lpstr>Marginal effects - share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Raros</dc:creator>
  <cp:lastModifiedBy>Petr Parshakov</cp:lastModifiedBy>
  <cp:revision>28</cp:revision>
  <dcterms:created xsi:type="dcterms:W3CDTF">2014-11-08T08:08:01Z</dcterms:created>
  <dcterms:modified xsi:type="dcterms:W3CDTF">2016-07-25T07:23:10Z</dcterms:modified>
</cp:coreProperties>
</file>